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5" r:id="rId2"/>
    <p:sldId id="264" r:id="rId3"/>
    <p:sldId id="408" r:id="rId4"/>
    <p:sldId id="263" r:id="rId5"/>
    <p:sldId id="390" r:id="rId6"/>
    <p:sldId id="267" r:id="rId7"/>
    <p:sldId id="392" r:id="rId8"/>
    <p:sldId id="257" r:id="rId9"/>
    <p:sldId id="258" r:id="rId10"/>
    <p:sldId id="262" r:id="rId11"/>
    <p:sldId id="400" r:id="rId12"/>
    <p:sldId id="259" r:id="rId13"/>
    <p:sldId id="394" r:id="rId14"/>
    <p:sldId id="260" r:id="rId15"/>
    <p:sldId id="261" r:id="rId16"/>
    <p:sldId id="395" r:id="rId17"/>
    <p:sldId id="403" r:id="rId18"/>
    <p:sldId id="401" r:id="rId19"/>
    <p:sldId id="404" r:id="rId20"/>
    <p:sldId id="410" r:id="rId21"/>
    <p:sldId id="409" r:id="rId22"/>
    <p:sldId id="386" r:id="rId23"/>
    <p:sldId id="391" r:id="rId24"/>
    <p:sldId id="384" r:id="rId25"/>
    <p:sldId id="385" r:id="rId26"/>
    <p:sldId id="402" r:id="rId27"/>
    <p:sldId id="405" r:id="rId28"/>
    <p:sldId id="388" r:id="rId29"/>
    <p:sldId id="3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D9F5B-614A-4CE5-96B8-28824E7327A6}" v="822" dt="2023-12-13T01:41:38.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74" autoAdjust="0"/>
  </p:normalViewPr>
  <p:slideViewPr>
    <p:cSldViewPr snapToGrid="0">
      <p:cViewPr varScale="1">
        <p:scale>
          <a:sx n="37" d="100"/>
          <a:sy n="37" d="100"/>
        </p:scale>
        <p:origin x="1764"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7f7ff3ccd80e84aa89b138f794659129d14cf73368fb9de411d6bf9b134ed08d::" providerId="AD" clId="Web-{0D6052A2-7A97-D3FD-7224-EDBD88E9FD75}"/>
    <pc:docChg chg="modSld">
      <pc:chgData name="Guest User" userId="S::urn:spo:anon#7f7ff3ccd80e84aa89b138f794659129d14cf73368fb9de411d6bf9b134ed08d::" providerId="AD" clId="Web-{0D6052A2-7A97-D3FD-7224-EDBD88E9FD75}" dt="2023-11-22T03:11:44.296" v="146"/>
      <pc:docMkLst>
        <pc:docMk/>
      </pc:docMkLst>
      <pc:sldChg chg="modNotes">
        <pc:chgData name="Guest User" userId="S::urn:spo:anon#7f7ff3ccd80e84aa89b138f794659129d14cf73368fb9de411d6bf9b134ed08d::" providerId="AD" clId="Web-{0D6052A2-7A97-D3FD-7224-EDBD88E9FD75}" dt="2023-11-22T03:11:44.296" v="146"/>
        <pc:sldMkLst>
          <pc:docMk/>
          <pc:sldMk cId="3725536337" sldId="386"/>
        </pc:sldMkLst>
      </pc:sldChg>
      <pc:sldChg chg="modNotes">
        <pc:chgData name="Guest User" userId="S::urn:spo:anon#7f7ff3ccd80e84aa89b138f794659129d14cf73368fb9de411d6bf9b134ed08d::" providerId="AD" clId="Web-{0D6052A2-7A97-D3FD-7224-EDBD88E9FD75}" dt="2023-11-22T03:09:08.370" v="60"/>
        <pc:sldMkLst>
          <pc:docMk/>
          <pc:sldMk cId="1925694408" sldId="395"/>
        </pc:sldMkLst>
      </pc:sldChg>
      <pc:sldChg chg="modNotes">
        <pc:chgData name="Guest User" userId="S::urn:spo:anon#7f7ff3ccd80e84aa89b138f794659129d14cf73368fb9de411d6bf9b134ed08d::" providerId="AD" clId="Web-{0D6052A2-7A97-D3FD-7224-EDBD88E9FD75}" dt="2023-11-22T03:09:51.996" v="84"/>
        <pc:sldMkLst>
          <pc:docMk/>
          <pc:sldMk cId="2692766281" sldId="403"/>
        </pc:sldMkLst>
      </pc:sldChg>
      <pc:sldChg chg="modNotes">
        <pc:chgData name="Guest User" userId="S::urn:spo:anon#7f7ff3ccd80e84aa89b138f794659129d14cf73368fb9de411d6bf9b134ed08d::" providerId="AD" clId="Web-{0D6052A2-7A97-D3FD-7224-EDBD88E9FD75}" dt="2023-11-22T03:10:55.107" v="103"/>
        <pc:sldMkLst>
          <pc:docMk/>
          <pc:sldMk cId="3417022984" sldId="407"/>
        </pc:sldMkLst>
      </pc:sldChg>
    </pc:docChg>
  </pc:docChgLst>
  <pc:docChgLst>
    <pc:chgData name="Lyn Dundon" userId="711af60c-c18f-4e11-ba6c-29d5fac4be62" providerId="ADAL" clId="{570D9F5B-614A-4CE5-96B8-28824E7327A6}"/>
    <pc:docChg chg="undo custSel addSld delSld modSld sldOrd">
      <pc:chgData name="Lyn Dundon" userId="711af60c-c18f-4e11-ba6c-29d5fac4be62" providerId="ADAL" clId="{570D9F5B-614A-4CE5-96B8-28824E7327A6}" dt="2023-12-13T01:41:45.049" v="8819" actId="6549"/>
      <pc:docMkLst>
        <pc:docMk/>
      </pc:docMkLst>
      <pc:sldChg chg="modSp mod modNotesTx">
        <pc:chgData name="Lyn Dundon" userId="711af60c-c18f-4e11-ba6c-29d5fac4be62" providerId="ADAL" clId="{570D9F5B-614A-4CE5-96B8-28824E7327A6}" dt="2023-12-12T23:53:03.318" v="8787" actId="20577"/>
        <pc:sldMkLst>
          <pc:docMk/>
          <pc:sldMk cId="2946162694" sldId="257"/>
        </pc:sldMkLst>
        <pc:spChg chg="mod">
          <ac:chgData name="Lyn Dundon" userId="711af60c-c18f-4e11-ba6c-29d5fac4be62" providerId="ADAL" clId="{570D9F5B-614A-4CE5-96B8-28824E7327A6}" dt="2023-11-20T00:02:33.583" v="3011" actId="20577"/>
          <ac:spMkLst>
            <pc:docMk/>
            <pc:sldMk cId="2946162694" sldId="257"/>
            <ac:spMk id="6" creationId="{8985623A-A92B-CA5D-677F-29EBDECA356E}"/>
          </ac:spMkLst>
        </pc:spChg>
      </pc:sldChg>
      <pc:sldChg chg="modNotesTx">
        <pc:chgData name="Lyn Dundon" userId="711af60c-c18f-4e11-ba6c-29d5fac4be62" providerId="ADAL" clId="{570D9F5B-614A-4CE5-96B8-28824E7327A6}" dt="2023-12-04T03:18:56.504" v="8705" actId="20577"/>
        <pc:sldMkLst>
          <pc:docMk/>
          <pc:sldMk cId="529098134" sldId="258"/>
        </pc:sldMkLst>
      </pc:sldChg>
      <pc:sldChg chg="ord modNotesTx">
        <pc:chgData name="Lyn Dundon" userId="711af60c-c18f-4e11-ba6c-29d5fac4be62" providerId="ADAL" clId="{570D9F5B-614A-4CE5-96B8-28824E7327A6}" dt="2023-12-04T03:19:15.040" v="8710" actId="6549"/>
        <pc:sldMkLst>
          <pc:docMk/>
          <pc:sldMk cId="415603402" sldId="259"/>
        </pc:sldMkLst>
      </pc:sldChg>
      <pc:sldChg chg="modSp mod ord modNotesTx">
        <pc:chgData name="Lyn Dundon" userId="711af60c-c18f-4e11-ba6c-29d5fac4be62" providerId="ADAL" clId="{570D9F5B-614A-4CE5-96B8-28824E7327A6}" dt="2023-12-13T00:29:16.307" v="8815" actId="20577"/>
        <pc:sldMkLst>
          <pc:docMk/>
          <pc:sldMk cId="2599634428" sldId="260"/>
        </pc:sldMkLst>
        <pc:spChg chg="mod">
          <ac:chgData name="Lyn Dundon" userId="711af60c-c18f-4e11-ba6c-29d5fac4be62" providerId="ADAL" clId="{570D9F5B-614A-4CE5-96B8-28824E7327A6}" dt="2023-12-13T00:28:59.717" v="8802" actId="20577"/>
          <ac:spMkLst>
            <pc:docMk/>
            <pc:sldMk cId="2599634428" sldId="260"/>
            <ac:spMk id="6" creationId="{4F4B56C5-8007-BC38-2E12-F7E127386F0C}"/>
          </ac:spMkLst>
        </pc:spChg>
      </pc:sldChg>
      <pc:sldChg chg="addSp delSp modSp mod ord modNotesTx">
        <pc:chgData name="Lyn Dundon" userId="711af60c-c18f-4e11-ba6c-29d5fac4be62" providerId="ADAL" clId="{570D9F5B-614A-4CE5-96B8-28824E7327A6}" dt="2023-12-04T03:19:40.082" v="8715" actId="6549"/>
        <pc:sldMkLst>
          <pc:docMk/>
          <pc:sldMk cId="2636344014" sldId="261"/>
        </pc:sldMkLst>
        <pc:spChg chg="mod">
          <ac:chgData name="Lyn Dundon" userId="711af60c-c18f-4e11-ba6c-29d5fac4be62" providerId="ADAL" clId="{570D9F5B-614A-4CE5-96B8-28824E7327A6}" dt="2023-11-14T23:36:30.385" v="2039" actId="122"/>
          <ac:spMkLst>
            <pc:docMk/>
            <pc:sldMk cId="2636344014" sldId="261"/>
            <ac:spMk id="2" creationId="{AFD82D1E-253D-2042-8789-45CBD98BFD57}"/>
          </ac:spMkLst>
        </pc:spChg>
        <pc:spChg chg="mod ord">
          <ac:chgData name="Lyn Dundon" userId="711af60c-c18f-4e11-ba6c-29d5fac4be62" providerId="ADAL" clId="{570D9F5B-614A-4CE5-96B8-28824E7327A6}" dt="2023-11-20T01:40:38.318" v="5627" actId="20577"/>
          <ac:spMkLst>
            <pc:docMk/>
            <pc:sldMk cId="2636344014" sldId="261"/>
            <ac:spMk id="3" creationId="{798881E8-2B38-FBF5-AD97-00759A2E5A57}"/>
          </ac:spMkLst>
        </pc:spChg>
        <pc:spChg chg="del">
          <ac:chgData name="Lyn Dundon" userId="711af60c-c18f-4e11-ba6c-29d5fac4be62" providerId="ADAL" clId="{570D9F5B-614A-4CE5-96B8-28824E7327A6}" dt="2023-11-13T23:48:16.815" v="1016" actId="26606"/>
          <ac:spMkLst>
            <pc:docMk/>
            <pc:sldMk cId="2636344014" sldId="261"/>
            <ac:spMk id="2072" creationId="{2C61293E-6EBE-43EF-A52C-9BEBFD7679D4}"/>
          </ac:spMkLst>
        </pc:spChg>
        <pc:spChg chg="del">
          <ac:chgData name="Lyn Dundon" userId="711af60c-c18f-4e11-ba6c-29d5fac4be62" providerId="ADAL" clId="{570D9F5B-614A-4CE5-96B8-28824E7327A6}" dt="2023-11-13T23:48:16.815" v="1016" actId="26606"/>
          <ac:spMkLst>
            <pc:docMk/>
            <pc:sldMk cId="2636344014" sldId="261"/>
            <ac:spMk id="2073" creationId="{21540236-BFD5-4A9D-8840-4703E7F76825}"/>
          </ac:spMkLst>
        </pc:spChg>
        <pc:spChg chg="add del">
          <ac:chgData name="Lyn Dundon" userId="711af60c-c18f-4e11-ba6c-29d5fac4be62" providerId="ADAL" clId="{570D9F5B-614A-4CE5-96B8-28824E7327A6}" dt="2023-11-13T23:53:31.543" v="1045" actId="26606"/>
          <ac:spMkLst>
            <pc:docMk/>
            <pc:sldMk cId="2636344014" sldId="261"/>
            <ac:spMk id="2078" creationId="{F13C74B1-5B17-4795-BED0-7140497B445A}"/>
          </ac:spMkLst>
        </pc:spChg>
        <pc:spChg chg="add del">
          <ac:chgData name="Lyn Dundon" userId="711af60c-c18f-4e11-ba6c-29d5fac4be62" providerId="ADAL" clId="{570D9F5B-614A-4CE5-96B8-28824E7327A6}" dt="2023-11-13T23:53:31.543" v="1045" actId="26606"/>
          <ac:spMkLst>
            <pc:docMk/>
            <pc:sldMk cId="2636344014" sldId="261"/>
            <ac:spMk id="2080" creationId="{D4974D33-8DC5-464E-8C6D-BE58F0669C17}"/>
          </ac:spMkLst>
        </pc:spChg>
        <pc:spChg chg="add">
          <ac:chgData name="Lyn Dundon" userId="711af60c-c18f-4e11-ba6c-29d5fac4be62" providerId="ADAL" clId="{570D9F5B-614A-4CE5-96B8-28824E7327A6}" dt="2023-11-13T23:53:31.543" v="1045" actId="26606"/>
          <ac:spMkLst>
            <pc:docMk/>
            <pc:sldMk cId="2636344014" sldId="261"/>
            <ac:spMk id="2085" creationId="{2EB492CD-616E-47F8-933B-5E2D952A0593}"/>
          </ac:spMkLst>
        </pc:spChg>
        <pc:spChg chg="add">
          <ac:chgData name="Lyn Dundon" userId="711af60c-c18f-4e11-ba6c-29d5fac4be62" providerId="ADAL" clId="{570D9F5B-614A-4CE5-96B8-28824E7327A6}" dt="2023-11-13T23:53:31.543" v="1045" actId="26606"/>
          <ac:spMkLst>
            <pc:docMk/>
            <pc:sldMk cId="2636344014" sldId="261"/>
            <ac:spMk id="2087" creationId="{59383CF9-23B5-4335-9B21-1791C4CF1C75}"/>
          </ac:spMkLst>
        </pc:spChg>
        <pc:spChg chg="add">
          <ac:chgData name="Lyn Dundon" userId="711af60c-c18f-4e11-ba6c-29d5fac4be62" providerId="ADAL" clId="{570D9F5B-614A-4CE5-96B8-28824E7327A6}" dt="2023-11-13T23:53:31.543" v="1045" actId="26606"/>
          <ac:spMkLst>
            <pc:docMk/>
            <pc:sldMk cId="2636344014" sldId="261"/>
            <ac:spMk id="2089" creationId="{0007FE00-9498-4706-B255-6437B0252C02}"/>
          </ac:spMkLst>
        </pc:spChg>
        <pc:picChg chg="add mod">
          <ac:chgData name="Lyn Dundon" userId="711af60c-c18f-4e11-ba6c-29d5fac4be62" providerId="ADAL" clId="{570D9F5B-614A-4CE5-96B8-28824E7327A6}" dt="2023-11-14T23:36:16.218" v="2034" actId="1076"/>
          <ac:picMkLst>
            <pc:docMk/>
            <pc:sldMk cId="2636344014" sldId="261"/>
            <ac:picMk id="4" creationId="{AF792B3E-85E1-7333-1374-352BB9F80DDC}"/>
          </ac:picMkLst>
        </pc:picChg>
        <pc:picChg chg="ord">
          <ac:chgData name="Lyn Dundon" userId="711af60c-c18f-4e11-ba6c-29d5fac4be62" providerId="ADAL" clId="{570D9F5B-614A-4CE5-96B8-28824E7327A6}" dt="2023-11-13T23:48:16.815" v="1016" actId="26606"/>
          <ac:picMkLst>
            <pc:docMk/>
            <pc:sldMk cId="2636344014" sldId="261"/>
            <ac:picMk id="5" creationId="{F7E2CF6D-51D6-83C8-734F-6B948359BFF4}"/>
          </ac:picMkLst>
        </pc:picChg>
        <pc:picChg chg="del">
          <ac:chgData name="Lyn Dundon" userId="711af60c-c18f-4e11-ba6c-29d5fac4be62" providerId="ADAL" clId="{570D9F5B-614A-4CE5-96B8-28824E7327A6}" dt="2023-11-13T23:48:04.176" v="1014" actId="478"/>
          <ac:picMkLst>
            <pc:docMk/>
            <pc:sldMk cId="2636344014" sldId="261"/>
            <ac:picMk id="2050" creationId="{7CC9A5FF-E089-20F1-E9EC-15A965E4B465}"/>
          </ac:picMkLst>
        </pc:picChg>
      </pc:sldChg>
      <pc:sldChg chg="modSp mod ord modNotesTx">
        <pc:chgData name="Lyn Dundon" userId="711af60c-c18f-4e11-ba6c-29d5fac4be62" providerId="ADAL" clId="{570D9F5B-614A-4CE5-96B8-28824E7327A6}" dt="2023-12-04T03:19:01.229" v="8706" actId="20577"/>
        <pc:sldMkLst>
          <pc:docMk/>
          <pc:sldMk cId="2400825903" sldId="262"/>
        </pc:sldMkLst>
        <pc:spChg chg="mod">
          <ac:chgData name="Lyn Dundon" userId="711af60c-c18f-4e11-ba6c-29d5fac4be62" providerId="ADAL" clId="{570D9F5B-614A-4CE5-96B8-28824E7327A6}" dt="2023-11-22T00:05:03.667" v="6273" actId="20577"/>
          <ac:spMkLst>
            <pc:docMk/>
            <pc:sldMk cId="2400825903" sldId="262"/>
            <ac:spMk id="7" creationId="{007854CD-14E0-761A-F5ED-B3DEB63576A8}"/>
          </ac:spMkLst>
        </pc:spChg>
      </pc:sldChg>
      <pc:sldChg chg="modSp mod modNotesTx">
        <pc:chgData name="Lyn Dundon" userId="711af60c-c18f-4e11-ba6c-29d5fac4be62" providerId="ADAL" clId="{570D9F5B-614A-4CE5-96B8-28824E7327A6}" dt="2023-12-12T03:13:24.446" v="8754" actId="20577"/>
        <pc:sldMkLst>
          <pc:docMk/>
          <pc:sldMk cId="624980292" sldId="263"/>
        </pc:sldMkLst>
        <pc:spChg chg="mod">
          <ac:chgData name="Lyn Dundon" userId="711af60c-c18f-4e11-ba6c-29d5fac4be62" providerId="ADAL" clId="{570D9F5B-614A-4CE5-96B8-28824E7327A6}" dt="2023-11-19T23:55:54.910" v="2950" actId="21"/>
          <ac:spMkLst>
            <pc:docMk/>
            <pc:sldMk cId="624980292" sldId="263"/>
            <ac:spMk id="3" creationId="{37044783-6A01-2D3B-6930-623EEE7D05E0}"/>
          </ac:spMkLst>
        </pc:spChg>
      </pc:sldChg>
      <pc:sldChg chg="modNotesTx">
        <pc:chgData name="Lyn Dundon" userId="711af60c-c18f-4e11-ba6c-29d5fac4be62" providerId="ADAL" clId="{570D9F5B-614A-4CE5-96B8-28824E7327A6}" dt="2023-12-04T03:17:49.207" v="8695" actId="20577"/>
        <pc:sldMkLst>
          <pc:docMk/>
          <pc:sldMk cId="2266144341" sldId="264"/>
        </pc:sldMkLst>
      </pc:sldChg>
      <pc:sldChg chg="modSp mod modNotesTx">
        <pc:chgData name="Lyn Dundon" userId="711af60c-c18f-4e11-ba6c-29d5fac4be62" providerId="ADAL" clId="{570D9F5B-614A-4CE5-96B8-28824E7327A6}" dt="2023-12-04T03:17:44.985" v="8694" actId="20577"/>
        <pc:sldMkLst>
          <pc:docMk/>
          <pc:sldMk cId="190945156" sldId="265"/>
        </pc:sldMkLst>
        <pc:spChg chg="mod">
          <ac:chgData name="Lyn Dundon" userId="711af60c-c18f-4e11-ba6c-29d5fac4be62" providerId="ADAL" clId="{570D9F5B-614A-4CE5-96B8-28824E7327A6}" dt="2023-11-19T22:51:28.294" v="2177" actId="20577"/>
          <ac:spMkLst>
            <pc:docMk/>
            <pc:sldMk cId="190945156" sldId="265"/>
            <ac:spMk id="6" creationId="{2FD4DD99-B84E-B095-1953-AF1AB9853625}"/>
          </ac:spMkLst>
        </pc:spChg>
      </pc:sldChg>
      <pc:sldChg chg="modSp modNotesTx">
        <pc:chgData name="Lyn Dundon" userId="711af60c-c18f-4e11-ba6c-29d5fac4be62" providerId="ADAL" clId="{570D9F5B-614A-4CE5-96B8-28824E7327A6}" dt="2023-12-13T01:39:41.770" v="8816" actId="20577"/>
        <pc:sldMkLst>
          <pc:docMk/>
          <pc:sldMk cId="395907743" sldId="267"/>
        </pc:sldMkLst>
        <pc:graphicFrameChg chg="mod">
          <ac:chgData name="Lyn Dundon" userId="711af60c-c18f-4e11-ba6c-29d5fac4be62" providerId="ADAL" clId="{570D9F5B-614A-4CE5-96B8-28824E7327A6}" dt="2023-11-14T23:33:56.400" v="2030" actId="20577"/>
          <ac:graphicFrameMkLst>
            <pc:docMk/>
            <pc:sldMk cId="395907743" sldId="267"/>
            <ac:graphicFrameMk id="20" creationId="{00A493A0-8709-7F7E-A992-CFE766001DDC}"/>
          </ac:graphicFrameMkLst>
        </pc:graphicFrameChg>
      </pc:sldChg>
      <pc:sldChg chg="modNotesTx">
        <pc:chgData name="Lyn Dundon" userId="711af60c-c18f-4e11-ba6c-29d5fac4be62" providerId="ADAL" clId="{570D9F5B-614A-4CE5-96B8-28824E7327A6}" dt="2023-12-04T03:20:40.787" v="8725" actId="20577"/>
        <pc:sldMkLst>
          <pc:docMk/>
          <pc:sldMk cId="1970108359" sldId="384"/>
        </pc:sldMkLst>
      </pc:sldChg>
      <pc:sldChg chg="modNotesTx">
        <pc:chgData name="Lyn Dundon" userId="711af60c-c18f-4e11-ba6c-29d5fac4be62" providerId="ADAL" clId="{570D9F5B-614A-4CE5-96B8-28824E7327A6}" dt="2023-12-04T03:20:44.507" v="8726" actId="20577"/>
        <pc:sldMkLst>
          <pc:docMk/>
          <pc:sldMk cId="231000727" sldId="385"/>
        </pc:sldMkLst>
      </pc:sldChg>
      <pc:sldChg chg="addSp modSp mod ord modNotesTx">
        <pc:chgData name="Lyn Dundon" userId="711af60c-c18f-4e11-ba6c-29d5fac4be62" providerId="ADAL" clId="{570D9F5B-614A-4CE5-96B8-28824E7327A6}" dt="2023-12-13T01:41:45.049" v="8819" actId="6549"/>
        <pc:sldMkLst>
          <pc:docMk/>
          <pc:sldMk cId="3725536337" sldId="386"/>
        </pc:sldMkLst>
        <pc:spChg chg="mod">
          <ac:chgData name="Lyn Dundon" userId="711af60c-c18f-4e11-ba6c-29d5fac4be62" providerId="ADAL" clId="{570D9F5B-614A-4CE5-96B8-28824E7327A6}" dt="2023-11-29T21:36:42.136" v="8549" actId="14100"/>
          <ac:spMkLst>
            <pc:docMk/>
            <pc:sldMk cId="3725536337" sldId="386"/>
            <ac:spMk id="2" creationId="{4E9D6FC2-29FF-22B5-FB52-A10B0EC52B11}"/>
          </ac:spMkLst>
        </pc:spChg>
        <pc:spChg chg="add mod">
          <ac:chgData name="Lyn Dundon" userId="711af60c-c18f-4e11-ba6c-29d5fac4be62" providerId="ADAL" clId="{570D9F5B-614A-4CE5-96B8-28824E7327A6}" dt="2023-11-29T21:39:49.093" v="8597"/>
          <ac:spMkLst>
            <pc:docMk/>
            <pc:sldMk cId="3725536337" sldId="386"/>
            <ac:spMk id="5" creationId="{7149D454-DDC0-EF89-CAAE-F19787C299B7}"/>
          </ac:spMkLst>
        </pc:spChg>
        <pc:spChg chg="mod">
          <ac:chgData name="Lyn Dundon" userId="711af60c-c18f-4e11-ba6c-29d5fac4be62" providerId="ADAL" clId="{570D9F5B-614A-4CE5-96B8-28824E7327A6}" dt="2023-11-19T23:50:31.941" v="2931" actId="5793"/>
          <ac:spMkLst>
            <pc:docMk/>
            <pc:sldMk cId="3725536337" sldId="386"/>
            <ac:spMk id="6" creationId="{25692015-41D2-DE77-7773-0CEA1A8337EB}"/>
          </ac:spMkLst>
        </pc:spChg>
      </pc:sldChg>
      <pc:sldChg chg="addSp delSp modSp del mod">
        <pc:chgData name="Lyn Dundon" userId="711af60c-c18f-4e11-ba6c-29d5fac4be62" providerId="ADAL" clId="{570D9F5B-614A-4CE5-96B8-28824E7327A6}" dt="2023-11-13T21:41:49.800" v="675" actId="47"/>
        <pc:sldMkLst>
          <pc:docMk/>
          <pc:sldMk cId="2470252024" sldId="387"/>
        </pc:sldMkLst>
        <pc:spChg chg="add del mod">
          <ac:chgData name="Lyn Dundon" userId="711af60c-c18f-4e11-ba6c-29d5fac4be62" providerId="ADAL" clId="{570D9F5B-614A-4CE5-96B8-28824E7327A6}" dt="2023-11-13T21:39:56.925" v="659" actId="478"/>
          <ac:spMkLst>
            <pc:docMk/>
            <pc:sldMk cId="2470252024" sldId="387"/>
            <ac:spMk id="4" creationId="{B6B32F18-5F0F-8D20-A9AB-00B6E6E308DB}"/>
          </ac:spMkLst>
        </pc:spChg>
        <pc:spChg chg="add del mod">
          <ac:chgData name="Lyn Dundon" userId="711af60c-c18f-4e11-ba6c-29d5fac4be62" providerId="ADAL" clId="{570D9F5B-614A-4CE5-96B8-28824E7327A6}" dt="2023-11-13T21:40:02.990" v="661" actId="478"/>
          <ac:spMkLst>
            <pc:docMk/>
            <pc:sldMk cId="2470252024" sldId="387"/>
            <ac:spMk id="8" creationId="{730B1061-B2C5-1B01-A242-D6D2D587E16D}"/>
          </ac:spMkLst>
        </pc:spChg>
        <pc:spChg chg="add mod">
          <ac:chgData name="Lyn Dundon" userId="711af60c-c18f-4e11-ba6c-29d5fac4be62" providerId="ADAL" clId="{570D9F5B-614A-4CE5-96B8-28824E7327A6}" dt="2023-11-13T21:41:35.927" v="674" actId="478"/>
          <ac:spMkLst>
            <pc:docMk/>
            <pc:sldMk cId="2470252024" sldId="387"/>
            <ac:spMk id="10" creationId="{DA6D4D21-A855-B916-0542-B2B0EF774304}"/>
          </ac:spMkLst>
        </pc:spChg>
        <pc:graphicFrameChg chg="add del mod modGraphic">
          <ac:chgData name="Lyn Dundon" userId="711af60c-c18f-4e11-ba6c-29d5fac4be62" providerId="ADAL" clId="{570D9F5B-614A-4CE5-96B8-28824E7327A6}" dt="2023-11-13T21:41:35.927" v="674" actId="478"/>
          <ac:graphicFrameMkLst>
            <pc:docMk/>
            <pc:sldMk cId="2470252024" sldId="387"/>
            <ac:graphicFrameMk id="25" creationId="{041FA991-DC7F-2651-DF11-0B47A1DD36A1}"/>
          </ac:graphicFrameMkLst>
        </pc:graphicFrameChg>
        <pc:picChg chg="del mod">
          <ac:chgData name="Lyn Dundon" userId="711af60c-c18f-4e11-ba6c-29d5fac4be62" providerId="ADAL" clId="{570D9F5B-614A-4CE5-96B8-28824E7327A6}" dt="2023-11-13T21:37:47.073" v="600" actId="478"/>
          <ac:picMkLst>
            <pc:docMk/>
            <pc:sldMk cId="2470252024" sldId="387"/>
            <ac:picMk id="5" creationId="{361AB59E-3ED2-2684-B0D0-847FB3E47224}"/>
          </ac:picMkLst>
        </pc:picChg>
      </pc:sldChg>
      <pc:sldChg chg="modSp mod modNotesTx">
        <pc:chgData name="Lyn Dundon" userId="711af60c-c18f-4e11-ba6c-29d5fac4be62" providerId="ADAL" clId="{570D9F5B-614A-4CE5-96B8-28824E7327A6}" dt="2023-12-04T03:21:12.864" v="8731" actId="20577"/>
        <pc:sldMkLst>
          <pc:docMk/>
          <pc:sldMk cId="838198344" sldId="388"/>
        </pc:sldMkLst>
        <pc:spChg chg="mod">
          <ac:chgData name="Lyn Dundon" userId="711af60c-c18f-4e11-ba6c-29d5fac4be62" providerId="ADAL" clId="{570D9F5B-614A-4CE5-96B8-28824E7327A6}" dt="2023-11-20T01:38:10.336" v="5617" actId="255"/>
          <ac:spMkLst>
            <pc:docMk/>
            <pc:sldMk cId="838198344" sldId="388"/>
            <ac:spMk id="3" creationId="{2B991109-3B83-4207-E81E-01CC20E5EF72}"/>
          </ac:spMkLst>
        </pc:spChg>
      </pc:sldChg>
      <pc:sldChg chg="addSp delSp modSp mod modNotesTx">
        <pc:chgData name="Lyn Dundon" userId="711af60c-c18f-4e11-ba6c-29d5fac4be62" providerId="ADAL" clId="{570D9F5B-614A-4CE5-96B8-28824E7327A6}" dt="2023-12-04T03:18:05.868" v="8697" actId="20577"/>
        <pc:sldMkLst>
          <pc:docMk/>
          <pc:sldMk cId="2330601327" sldId="390"/>
        </pc:sldMkLst>
        <pc:spChg chg="mod">
          <ac:chgData name="Lyn Dundon" userId="711af60c-c18f-4e11-ba6c-29d5fac4be62" providerId="ADAL" clId="{570D9F5B-614A-4CE5-96B8-28824E7327A6}" dt="2023-11-20T01:38:45.005" v="5620" actId="1076"/>
          <ac:spMkLst>
            <pc:docMk/>
            <pc:sldMk cId="2330601327" sldId="390"/>
            <ac:spMk id="2" creationId="{3F13F990-F138-0588-7EC7-AE5B7E5802EE}"/>
          </ac:spMkLst>
        </pc:spChg>
        <pc:spChg chg="del">
          <ac:chgData name="Lyn Dundon" userId="711af60c-c18f-4e11-ba6c-29d5fac4be62" providerId="ADAL" clId="{570D9F5B-614A-4CE5-96B8-28824E7327A6}" dt="2023-11-14T23:31:22.342" v="1993" actId="26606"/>
          <ac:spMkLst>
            <pc:docMk/>
            <pc:sldMk cId="2330601327" sldId="390"/>
            <ac:spMk id="9" creationId="{907EF6B7-1338-4443-8C46-6A318D952DFD}"/>
          </ac:spMkLst>
        </pc:spChg>
        <pc:spChg chg="del">
          <ac:chgData name="Lyn Dundon" userId="711af60c-c18f-4e11-ba6c-29d5fac4be62" providerId="ADAL" clId="{570D9F5B-614A-4CE5-96B8-28824E7327A6}" dt="2023-11-14T23:31:22.342" v="1993" actId="26606"/>
          <ac:spMkLst>
            <pc:docMk/>
            <pc:sldMk cId="2330601327" sldId="390"/>
            <ac:spMk id="13" creationId="{081E4A58-353D-44AE-B2FC-2A74E2E400F7}"/>
          </ac:spMkLst>
        </pc:spChg>
        <pc:spChg chg="del">
          <ac:chgData name="Lyn Dundon" userId="711af60c-c18f-4e11-ba6c-29d5fac4be62" providerId="ADAL" clId="{570D9F5B-614A-4CE5-96B8-28824E7327A6}" dt="2023-11-14T23:31:22.342" v="1993" actId="26606"/>
          <ac:spMkLst>
            <pc:docMk/>
            <pc:sldMk cId="2330601327" sldId="390"/>
            <ac:spMk id="14" creationId="{DAAE4CDD-124C-4DCF-9584-B6033B545DD5}"/>
          </ac:spMkLst>
        </pc:spChg>
        <pc:spChg chg="mod">
          <ac:chgData name="Lyn Dundon" userId="711af60c-c18f-4e11-ba6c-29d5fac4be62" providerId="ADAL" clId="{570D9F5B-614A-4CE5-96B8-28824E7327A6}" dt="2023-11-21T23:21:09.137" v="6094" actId="14100"/>
          <ac:spMkLst>
            <pc:docMk/>
            <pc:sldMk cId="2330601327" sldId="390"/>
            <ac:spMk id="15" creationId="{7F08AB37-FEE7-149A-675D-A472CF7EB3FD}"/>
          </ac:spMkLst>
        </pc:spChg>
        <pc:spChg chg="add">
          <ac:chgData name="Lyn Dundon" userId="711af60c-c18f-4e11-ba6c-29d5fac4be62" providerId="ADAL" clId="{570D9F5B-614A-4CE5-96B8-28824E7327A6}" dt="2023-11-14T23:31:22.342" v="1993" actId="26606"/>
          <ac:spMkLst>
            <pc:docMk/>
            <pc:sldMk cId="2330601327" sldId="390"/>
            <ac:spMk id="20" creationId="{907EF6B7-1338-4443-8C46-6A318D952DFD}"/>
          </ac:spMkLst>
        </pc:spChg>
        <pc:spChg chg="add">
          <ac:chgData name="Lyn Dundon" userId="711af60c-c18f-4e11-ba6c-29d5fac4be62" providerId="ADAL" clId="{570D9F5B-614A-4CE5-96B8-28824E7327A6}" dt="2023-11-14T23:31:22.342" v="1993" actId="26606"/>
          <ac:spMkLst>
            <pc:docMk/>
            <pc:sldMk cId="2330601327" sldId="390"/>
            <ac:spMk id="22" creationId="{DAAE4CDD-124C-4DCF-9584-B6033B545DD5}"/>
          </ac:spMkLst>
        </pc:spChg>
        <pc:spChg chg="add">
          <ac:chgData name="Lyn Dundon" userId="711af60c-c18f-4e11-ba6c-29d5fac4be62" providerId="ADAL" clId="{570D9F5B-614A-4CE5-96B8-28824E7327A6}" dt="2023-11-14T23:31:22.342" v="1993" actId="26606"/>
          <ac:spMkLst>
            <pc:docMk/>
            <pc:sldMk cId="2330601327" sldId="390"/>
            <ac:spMk id="24" creationId="{081E4A58-353D-44AE-B2FC-2A74E2E400F7}"/>
          </ac:spMkLst>
        </pc:spChg>
        <pc:graphicFrameChg chg="add del mod">
          <ac:chgData name="Lyn Dundon" userId="711af60c-c18f-4e11-ba6c-29d5fac4be62" providerId="ADAL" clId="{570D9F5B-614A-4CE5-96B8-28824E7327A6}" dt="2023-11-14T23:30:10.919" v="1992" actId="478"/>
          <ac:graphicFrameMkLst>
            <pc:docMk/>
            <pc:sldMk cId="2330601327" sldId="390"/>
            <ac:graphicFrameMk id="3" creationId="{221A4549-5BEF-C491-F364-BB48A20ED7E9}"/>
          </ac:graphicFrameMkLst>
        </pc:graphicFrameChg>
      </pc:sldChg>
      <pc:sldChg chg="addSp delSp modSp mod ord modNotesTx">
        <pc:chgData name="Lyn Dundon" userId="711af60c-c18f-4e11-ba6c-29d5fac4be62" providerId="ADAL" clId="{570D9F5B-614A-4CE5-96B8-28824E7327A6}" dt="2023-12-04T03:20:32.033" v="8724" actId="20577"/>
        <pc:sldMkLst>
          <pc:docMk/>
          <pc:sldMk cId="3123787607" sldId="391"/>
        </pc:sldMkLst>
        <pc:graphicFrameChg chg="del mod">
          <ac:chgData name="Lyn Dundon" userId="711af60c-c18f-4e11-ba6c-29d5fac4be62" providerId="ADAL" clId="{570D9F5B-614A-4CE5-96B8-28824E7327A6}" dt="2023-11-22T00:00:51.955" v="6255" actId="21"/>
          <ac:graphicFrameMkLst>
            <pc:docMk/>
            <pc:sldMk cId="3123787607" sldId="391"/>
            <ac:graphicFrameMk id="2" creationId="{082C24EE-6D5F-D4BC-0DF1-F4B0C7F10936}"/>
          </ac:graphicFrameMkLst>
        </pc:graphicFrameChg>
        <pc:graphicFrameChg chg="add mod">
          <ac:chgData name="Lyn Dundon" userId="711af60c-c18f-4e11-ba6c-29d5fac4be62" providerId="ADAL" clId="{570D9F5B-614A-4CE5-96B8-28824E7327A6}" dt="2023-11-22T00:01:31.386" v="6260" actId="14100"/>
          <ac:graphicFrameMkLst>
            <pc:docMk/>
            <pc:sldMk cId="3123787607" sldId="391"/>
            <ac:graphicFrameMk id="3" creationId="{E6837745-52C6-2485-C44E-933B6E403CF4}"/>
          </ac:graphicFrameMkLst>
        </pc:graphicFrameChg>
      </pc:sldChg>
      <pc:sldChg chg="modSp mod modNotesTx">
        <pc:chgData name="Lyn Dundon" userId="711af60c-c18f-4e11-ba6c-29d5fac4be62" providerId="ADAL" clId="{570D9F5B-614A-4CE5-96B8-28824E7327A6}" dt="2023-12-12T03:12:33.949" v="8750" actId="20577"/>
        <pc:sldMkLst>
          <pc:docMk/>
          <pc:sldMk cId="3509269802" sldId="392"/>
        </pc:sldMkLst>
        <pc:spChg chg="mod">
          <ac:chgData name="Lyn Dundon" userId="711af60c-c18f-4e11-ba6c-29d5fac4be62" providerId="ADAL" clId="{570D9F5B-614A-4CE5-96B8-28824E7327A6}" dt="2023-11-13T23:14:55.123" v="1005" actId="14100"/>
          <ac:spMkLst>
            <pc:docMk/>
            <pc:sldMk cId="3509269802" sldId="392"/>
            <ac:spMk id="2" creationId="{D7B3F328-593B-3DB1-65D1-26C9112E5188}"/>
          </ac:spMkLst>
        </pc:spChg>
        <pc:spChg chg="mod">
          <ac:chgData name="Lyn Dundon" userId="711af60c-c18f-4e11-ba6c-29d5fac4be62" providerId="ADAL" clId="{570D9F5B-614A-4CE5-96B8-28824E7327A6}" dt="2023-12-12T03:12:33.949" v="8750" actId="20577"/>
          <ac:spMkLst>
            <pc:docMk/>
            <pc:sldMk cId="3509269802" sldId="392"/>
            <ac:spMk id="3" creationId="{8D8F7600-F49F-08EF-3759-DB8CB498867B}"/>
          </ac:spMkLst>
        </pc:spChg>
      </pc:sldChg>
      <pc:sldChg chg="addSp delSp del mod modNotesTx">
        <pc:chgData name="Lyn Dundon" userId="711af60c-c18f-4e11-ba6c-29d5fac4be62" providerId="ADAL" clId="{570D9F5B-614A-4CE5-96B8-28824E7327A6}" dt="2023-11-21T23:08:19.025" v="5702" actId="2696"/>
        <pc:sldMkLst>
          <pc:docMk/>
          <pc:sldMk cId="4015984274" sldId="393"/>
        </pc:sldMkLst>
        <pc:picChg chg="add del">
          <ac:chgData name="Lyn Dundon" userId="711af60c-c18f-4e11-ba6c-29d5fac4be62" providerId="ADAL" clId="{570D9F5B-614A-4CE5-96B8-28824E7327A6}" dt="2023-11-21T23:07:21.678" v="5696" actId="478"/>
          <ac:picMkLst>
            <pc:docMk/>
            <pc:sldMk cId="4015984274" sldId="393"/>
            <ac:picMk id="6" creationId="{24B1A631-2630-DC8E-A196-6B471583E801}"/>
          </ac:picMkLst>
        </pc:picChg>
      </pc:sldChg>
      <pc:sldChg chg="modSp mod ord modNotesTx">
        <pc:chgData name="Lyn Dundon" userId="711af60c-c18f-4e11-ba6c-29d5fac4be62" providerId="ADAL" clId="{570D9F5B-614A-4CE5-96B8-28824E7327A6}" dt="2023-12-04T03:19:19.817" v="8711" actId="20577"/>
        <pc:sldMkLst>
          <pc:docMk/>
          <pc:sldMk cId="3051316402" sldId="394"/>
        </pc:sldMkLst>
        <pc:spChg chg="mod">
          <ac:chgData name="Lyn Dundon" userId="711af60c-c18f-4e11-ba6c-29d5fac4be62" providerId="ADAL" clId="{570D9F5B-614A-4CE5-96B8-28824E7327A6}" dt="2023-11-13T23:54:49.133" v="1056" actId="20577"/>
          <ac:spMkLst>
            <pc:docMk/>
            <pc:sldMk cId="3051316402" sldId="394"/>
            <ac:spMk id="2" creationId="{0914F9D2-B11E-554F-ECEF-3DE9C81A8D88}"/>
          </ac:spMkLst>
        </pc:spChg>
        <pc:spChg chg="mod">
          <ac:chgData name="Lyn Dundon" userId="711af60c-c18f-4e11-ba6c-29d5fac4be62" providerId="ADAL" clId="{570D9F5B-614A-4CE5-96B8-28824E7327A6}" dt="2023-11-19T23:16:45.104" v="2427" actId="20577"/>
          <ac:spMkLst>
            <pc:docMk/>
            <pc:sldMk cId="3051316402" sldId="394"/>
            <ac:spMk id="19" creationId="{BE4E3CFA-0BA7-5A9A-F8FA-9929C2711813}"/>
          </ac:spMkLst>
        </pc:spChg>
      </pc:sldChg>
      <pc:sldChg chg="modSp mod modNotesTx">
        <pc:chgData name="Lyn Dundon" userId="711af60c-c18f-4e11-ba6c-29d5fac4be62" providerId="ADAL" clId="{570D9F5B-614A-4CE5-96B8-28824E7327A6}" dt="2023-12-04T23:06:52.383" v="8733" actId="20577"/>
        <pc:sldMkLst>
          <pc:docMk/>
          <pc:sldMk cId="1925694408" sldId="395"/>
        </pc:sldMkLst>
        <pc:spChg chg="mod">
          <ac:chgData name="Lyn Dundon" userId="711af60c-c18f-4e11-ba6c-29d5fac4be62" providerId="ADAL" clId="{570D9F5B-614A-4CE5-96B8-28824E7327A6}" dt="2023-11-19T23:21:39.844" v="2457" actId="14100"/>
          <ac:spMkLst>
            <pc:docMk/>
            <pc:sldMk cId="1925694408" sldId="395"/>
            <ac:spMk id="10" creationId="{05B6FDEC-AC29-3699-9E06-305C48311E9A}"/>
          </ac:spMkLst>
        </pc:spChg>
      </pc:sldChg>
      <pc:sldChg chg="addSp delSp modSp del mod modNotesTx">
        <pc:chgData name="Lyn Dundon" userId="711af60c-c18f-4e11-ba6c-29d5fac4be62" providerId="ADAL" clId="{570D9F5B-614A-4CE5-96B8-28824E7327A6}" dt="2023-11-27T01:51:39.382" v="7832" actId="2696"/>
        <pc:sldMkLst>
          <pc:docMk/>
          <pc:sldMk cId="1322202840" sldId="398"/>
        </pc:sldMkLst>
        <pc:graphicFrameChg chg="add del mod">
          <ac:chgData name="Lyn Dundon" userId="711af60c-c18f-4e11-ba6c-29d5fac4be62" providerId="ADAL" clId="{570D9F5B-614A-4CE5-96B8-28824E7327A6}" dt="2023-11-27T01:50:09.526" v="7817" actId="21"/>
          <ac:graphicFrameMkLst>
            <pc:docMk/>
            <pc:sldMk cId="1322202840" sldId="398"/>
            <ac:graphicFrameMk id="7" creationId="{1368D752-58CF-1079-484A-5E322A3B3DCF}"/>
          </ac:graphicFrameMkLst>
        </pc:graphicFrameChg>
        <pc:picChg chg="add del">
          <ac:chgData name="Lyn Dundon" userId="711af60c-c18f-4e11-ba6c-29d5fac4be62" providerId="ADAL" clId="{570D9F5B-614A-4CE5-96B8-28824E7327A6}" dt="2023-11-27T01:48:42.875" v="7812" actId="22"/>
          <ac:picMkLst>
            <pc:docMk/>
            <pc:sldMk cId="1322202840" sldId="398"/>
            <ac:picMk id="6" creationId="{A69F985C-33F4-0092-D3CB-BA983263453A}"/>
          </ac:picMkLst>
        </pc:picChg>
      </pc:sldChg>
      <pc:sldChg chg="addSp delSp modSp add del mod ord modNotesTx">
        <pc:chgData name="Lyn Dundon" userId="711af60c-c18f-4e11-ba6c-29d5fac4be62" providerId="ADAL" clId="{570D9F5B-614A-4CE5-96B8-28824E7327A6}" dt="2023-12-04T03:19:06.959" v="8708" actId="6549"/>
        <pc:sldMkLst>
          <pc:docMk/>
          <pc:sldMk cId="908062249" sldId="400"/>
        </pc:sldMkLst>
        <pc:spChg chg="mod">
          <ac:chgData name="Lyn Dundon" userId="711af60c-c18f-4e11-ba6c-29d5fac4be62" providerId="ADAL" clId="{570D9F5B-614A-4CE5-96B8-28824E7327A6}" dt="2023-11-13T23:52:19.899" v="1040" actId="255"/>
          <ac:spMkLst>
            <pc:docMk/>
            <pc:sldMk cId="908062249" sldId="400"/>
            <ac:spMk id="2" creationId="{E022A265-2CEC-BC05-989C-92F861E027EB}"/>
          </ac:spMkLst>
        </pc:spChg>
        <pc:spChg chg="mod">
          <ac:chgData name="Lyn Dundon" userId="711af60c-c18f-4e11-ba6c-29d5fac4be62" providerId="ADAL" clId="{570D9F5B-614A-4CE5-96B8-28824E7327A6}" dt="2023-11-13T23:52:28.576" v="1041" actId="255"/>
          <ac:spMkLst>
            <pc:docMk/>
            <pc:sldMk cId="908062249" sldId="400"/>
            <ac:spMk id="7" creationId="{D91142A9-D718-9238-51AB-46D20A0A5E17}"/>
          </ac:spMkLst>
        </pc:spChg>
        <pc:spChg chg="del">
          <ac:chgData name="Lyn Dundon" userId="711af60c-c18f-4e11-ba6c-29d5fac4be62" providerId="ADAL" clId="{570D9F5B-614A-4CE5-96B8-28824E7327A6}" dt="2023-11-13T23:50:29.826" v="1028" actId="26606"/>
          <ac:spMkLst>
            <pc:docMk/>
            <pc:sldMk cId="908062249" sldId="400"/>
            <ac:spMk id="24" creationId="{F13C74B1-5B17-4795-BED0-7140497B445A}"/>
          </ac:spMkLst>
        </pc:spChg>
        <pc:spChg chg="del">
          <ac:chgData name="Lyn Dundon" userId="711af60c-c18f-4e11-ba6c-29d5fac4be62" providerId="ADAL" clId="{570D9F5B-614A-4CE5-96B8-28824E7327A6}" dt="2023-11-13T23:50:29.826" v="1028" actId="26606"/>
          <ac:spMkLst>
            <pc:docMk/>
            <pc:sldMk cId="908062249" sldId="400"/>
            <ac:spMk id="26" creationId="{D4974D33-8DC5-464E-8C6D-BE58F0669C17}"/>
          </ac:spMkLst>
        </pc:spChg>
        <pc:spChg chg="add del">
          <ac:chgData name="Lyn Dundon" userId="711af60c-c18f-4e11-ba6c-29d5fac4be62" providerId="ADAL" clId="{570D9F5B-614A-4CE5-96B8-28824E7327A6}" dt="2023-11-13T23:52:09.015" v="1038" actId="26606"/>
          <ac:spMkLst>
            <pc:docMk/>
            <pc:sldMk cId="908062249" sldId="400"/>
            <ac:spMk id="31" creationId="{2C61293E-6EBE-43EF-A52C-9BEBFD7679D4}"/>
          </ac:spMkLst>
        </pc:spChg>
        <pc:spChg chg="add del">
          <ac:chgData name="Lyn Dundon" userId="711af60c-c18f-4e11-ba6c-29d5fac4be62" providerId="ADAL" clId="{570D9F5B-614A-4CE5-96B8-28824E7327A6}" dt="2023-11-13T23:52:09.015" v="1038" actId="26606"/>
          <ac:spMkLst>
            <pc:docMk/>
            <pc:sldMk cId="908062249" sldId="400"/>
            <ac:spMk id="33" creationId="{3FCFB1DE-0B7E-48CC-BA90-B2AB0889F9D6}"/>
          </ac:spMkLst>
        </pc:spChg>
        <pc:spChg chg="add">
          <ac:chgData name="Lyn Dundon" userId="711af60c-c18f-4e11-ba6c-29d5fac4be62" providerId="ADAL" clId="{570D9F5B-614A-4CE5-96B8-28824E7327A6}" dt="2023-11-13T23:52:09.015" v="1038" actId="26606"/>
          <ac:spMkLst>
            <pc:docMk/>
            <pc:sldMk cId="908062249" sldId="400"/>
            <ac:spMk id="38" creationId="{2C61293E-6EBE-43EF-A52C-9BEBFD7679D4}"/>
          </ac:spMkLst>
        </pc:spChg>
        <pc:spChg chg="add">
          <ac:chgData name="Lyn Dundon" userId="711af60c-c18f-4e11-ba6c-29d5fac4be62" providerId="ADAL" clId="{570D9F5B-614A-4CE5-96B8-28824E7327A6}" dt="2023-11-13T23:52:09.015" v="1038" actId="26606"/>
          <ac:spMkLst>
            <pc:docMk/>
            <pc:sldMk cId="908062249" sldId="400"/>
            <ac:spMk id="40" creationId="{21540236-BFD5-4A9D-8840-4703E7F76825}"/>
          </ac:spMkLst>
        </pc:spChg>
        <pc:picChg chg="add del mod">
          <ac:chgData name="Lyn Dundon" userId="711af60c-c18f-4e11-ba6c-29d5fac4be62" providerId="ADAL" clId="{570D9F5B-614A-4CE5-96B8-28824E7327A6}" dt="2023-11-13T23:49:37.104" v="1024" actId="478"/>
          <ac:picMkLst>
            <pc:docMk/>
            <pc:sldMk cId="908062249" sldId="400"/>
            <ac:picMk id="3" creationId="{BA4E8A4D-D277-3CD1-7F18-5894B5667AD8}"/>
          </ac:picMkLst>
        </pc:picChg>
        <pc:picChg chg="add mod ord">
          <ac:chgData name="Lyn Dundon" userId="711af60c-c18f-4e11-ba6c-29d5fac4be62" providerId="ADAL" clId="{570D9F5B-614A-4CE5-96B8-28824E7327A6}" dt="2023-11-13T23:52:09.015" v="1038" actId="26606"/>
          <ac:picMkLst>
            <pc:docMk/>
            <pc:sldMk cId="908062249" sldId="400"/>
            <ac:picMk id="5" creationId="{A71A5D44-69EF-4E1C-102F-38A6D7090404}"/>
          </ac:picMkLst>
        </pc:picChg>
        <pc:picChg chg="del">
          <ac:chgData name="Lyn Dundon" userId="711af60c-c18f-4e11-ba6c-29d5fac4be62" providerId="ADAL" clId="{570D9F5B-614A-4CE5-96B8-28824E7327A6}" dt="2023-11-13T23:47:32.698" v="1010" actId="21"/>
          <ac:picMkLst>
            <pc:docMk/>
            <pc:sldMk cId="908062249" sldId="400"/>
            <ac:picMk id="6" creationId="{AF778BC4-E462-8863-6735-AD4EBA0956D2}"/>
          </ac:picMkLst>
        </pc:picChg>
      </pc:sldChg>
      <pc:sldChg chg="addSp delSp modSp mod modNotesTx">
        <pc:chgData name="Lyn Dundon" userId="711af60c-c18f-4e11-ba6c-29d5fac4be62" providerId="ADAL" clId="{570D9F5B-614A-4CE5-96B8-28824E7327A6}" dt="2023-12-04T03:20:01.738" v="8720" actId="6549"/>
        <pc:sldMkLst>
          <pc:docMk/>
          <pc:sldMk cId="3641439352" sldId="401"/>
        </pc:sldMkLst>
        <pc:spChg chg="mod">
          <ac:chgData name="Lyn Dundon" userId="711af60c-c18f-4e11-ba6c-29d5fac4be62" providerId="ADAL" clId="{570D9F5B-614A-4CE5-96B8-28824E7327A6}" dt="2023-11-14T00:41:53.378" v="1815" actId="26606"/>
          <ac:spMkLst>
            <pc:docMk/>
            <pc:sldMk cId="3641439352" sldId="401"/>
            <ac:spMk id="2" creationId="{148B4462-8D4D-94B9-FA14-E8D30E193447}"/>
          </ac:spMkLst>
        </pc:spChg>
        <pc:spChg chg="del">
          <ac:chgData name="Lyn Dundon" userId="711af60c-c18f-4e11-ba6c-29d5fac4be62" providerId="ADAL" clId="{570D9F5B-614A-4CE5-96B8-28824E7327A6}" dt="2023-11-14T00:41:53.378" v="1815" actId="26606"/>
          <ac:spMkLst>
            <pc:docMk/>
            <pc:sldMk cId="3641439352" sldId="401"/>
            <ac:spMk id="1039" creationId="{53F29798-D584-4792-9B62-3F5F5C36D619}"/>
          </ac:spMkLst>
        </pc:spChg>
        <pc:spChg chg="add">
          <ac:chgData name="Lyn Dundon" userId="711af60c-c18f-4e11-ba6c-29d5fac4be62" providerId="ADAL" clId="{570D9F5B-614A-4CE5-96B8-28824E7327A6}" dt="2023-11-14T00:41:53.378" v="1815" actId="26606"/>
          <ac:spMkLst>
            <pc:docMk/>
            <pc:sldMk cId="3641439352" sldId="401"/>
            <ac:spMk id="1044" creationId="{665DBBEF-238B-476B-96AB-8AAC3224ECEA}"/>
          </ac:spMkLst>
        </pc:spChg>
        <pc:spChg chg="add">
          <ac:chgData name="Lyn Dundon" userId="711af60c-c18f-4e11-ba6c-29d5fac4be62" providerId="ADAL" clId="{570D9F5B-614A-4CE5-96B8-28824E7327A6}" dt="2023-11-14T00:41:53.378" v="1815" actId="26606"/>
          <ac:spMkLst>
            <pc:docMk/>
            <pc:sldMk cId="3641439352" sldId="401"/>
            <ac:spMk id="1046" creationId="{3FCFB1DE-0B7E-48CC-BA90-B2AB0889F9D6}"/>
          </ac:spMkLst>
        </pc:spChg>
        <pc:picChg chg="add mod">
          <ac:chgData name="Lyn Dundon" userId="711af60c-c18f-4e11-ba6c-29d5fac4be62" providerId="ADAL" clId="{570D9F5B-614A-4CE5-96B8-28824E7327A6}" dt="2023-11-13T07:46:20.623" v="477" actId="1076"/>
          <ac:picMkLst>
            <pc:docMk/>
            <pc:sldMk cId="3641439352" sldId="401"/>
            <ac:picMk id="10" creationId="{2892712C-17DA-1446-5D92-9770B9029A12}"/>
          </ac:picMkLst>
        </pc:picChg>
        <pc:picChg chg="mod">
          <ac:chgData name="Lyn Dundon" userId="711af60c-c18f-4e11-ba6c-29d5fac4be62" providerId="ADAL" clId="{570D9F5B-614A-4CE5-96B8-28824E7327A6}" dt="2023-11-14T00:41:53.378" v="1815" actId="26606"/>
          <ac:picMkLst>
            <pc:docMk/>
            <pc:sldMk cId="3641439352" sldId="401"/>
            <ac:picMk id="1028" creationId="{81C99DDF-73A9-B1E5-A677-C6AAB50437FD}"/>
          </ac:picMkLst>
        </pc:picChg>
      </pc:sldChg>
      <pc:sldChg chg="addSp delSp modSp new mod ord modNotesTx">
        <pc:chgData name="Lyn Dundon" userId="711af60c-c18f-4e11-ba6c-29d5fac4be62" providerId="ADAL" clId="{570D9F5B-614A-4CE5-96B8-28824E7327A6}" dt="2023-12-04T03:21:02.065" v="8729" actId="6549"/>
        <pc:sldMkLst>
          <pc:docMk/>
          <pc:sldMk cId="3556811428" sldId="402"/>
        </pc:sldMkLst>
        <pc:spChg chg="mod">
          <ac:chgData name="Lyn Dundon" userId="711af60c-c18f-4e11-ba6c-29d5fac4be62" providerId="ADAL" clId="{570D9F5B-614A-4CE5-96B8-28824E7327A6}" dt="2023-11-13T22:31:27.751" v="985" actId="14100"/>
          <ac:spMkLst>
            <pc:docMk/>
            <pc:sldMk cId="3556811428" sldId="402"/>
            <ac:spMk id="2" creationId="{A470C766-62F5-5A37-C0AC-654454620C9F}"/>
          </ac:spMkLst>
        </pc:spChg>
        <pc:spChg chg="del mod">
          <ac:chgData name="Lyn Dundon" userId="711af60c-c18f-4e11-ba6c-29d5fac4be62" providerId="ADAL" clId="{570D9F5B-614A-4CE5-96B8-28824E7327A6}" dt="2023-11-13T21:44:54.443" v="783" actId="26606"/>
          <ac:spMkLst>
            <pc:docMk/>
            <pc:sldMk cId="3556811428" sldId="402"/>
            <ac:spMk id="3" creationId="{31484B08-2940-6A80-5F03-C73B7CCFA348}"/>
          </ac:spMkLst>
        </pc:spChg>
        <pc:graphicFrameChg chg="add mod modGraphic">
          <ac:chgData name="Lyn Dundon" userId="711af60c-c18f-4e11-ba6c-29d5fac4be62" providerId="ADAL" clId="{570D9F5B-614A-4CE5-96B8-28824E7327A6}" dt="2023-11-21T23:26:33.478" v="6108" actId="20577"/>
          <ac:graphicFrameMkLst>
            <pc:docMk/>
            <pc:sldMk cId="3556811428" sldId="402"/>
            <ac:graphicFrameMk id="5" creationId="{37D9AA83-CD19-162B-4F76-00BD6AD94FE2}"/>
          </ac:graphicFrameMkLst>
        </pc:graphicFrameChg>
        <pc:picChg chg="add mod">
          <ac:chgData name="Lyn Dundon" userId="711af60c-c18f-4e11-ba6c-29d5fac4be62" providerId="ADAL" clId="{570D9F5B-614A-4CE5-96B8-28824E7327A6}" dt="2023-11-13T22:20:08.969" v="790"/>
          <ac:picMkLst>
            <pc:docMk/>
            <pc:sldMk cId="3556811428" sldId="402"/>
            <ac:picMk id="4" creationId="{4B486ED3-692D-C9E1-5E72-A7BAB445C977}"/>
          </ac:picMkLst>
        </pc:picChg>
      </pc:sldChg>
      <pc:sldChg chg="addSp delSp new del mod">
        <pc:chgData name="Lyn Dundon" userId="711af60c-c18f-4e11-ba6c-29d5fac4be62" providerId="ADAL" clId="{570D9F5B-614A-4CE5-96B8-28824E7327A6}" dt="2023-11-13T23:54:12.322" v="1053" actId="2696"/>
        <pc:sldMkLst>
          <pc:docMk/>
          <pc:sldMk cId="54412028" sldId="403"/>
        </pc:sldMkLst>
        <pc:picChg chg="add del">
          <ac:chgData name="Lyn Dundon" userId="711af60c-c18f-4e11-ba6c-29d5fac4be62" providerId="ADAL" clId="{570D9F5B-614A-4CE5-96B8-28824E7327A6}" dt="2023-11-13T23:48:27.797" v="1017" actId="21"/>
          <ac:picMkLst>
            <pc:docMk/>
            <pc:sldMk cId="54412028" sldId="403"/>
            <ac:picMk id="4" creationId="{18105E05-3837-D132-DFC9-242B1B91BABA}"/>
          </ac:picMkLst>
        </pc:picChg>
      </pc:sldChg>
      <pc:sldChg chg="addSp delSp modSp new mod setBg modNotesTx">
        <pc:chgData name="Lyn Dundon" userId="711af60c-c18f-4e11-ba6c-29d5fac4be62" providerId="ADAL" clId="{570D9F5B-614A-4CE5-96B8-28824E7327A6}" dt="2023-12-12T23:53:45.344" v="8788" actId="20577"/>
        <pc:sldMkLst>
          <pc:docMk/>
          <pc:sldMk cId="2692766281" sldId="403"/>
        </pc:sldMkLst>
        <pc:spChg chg="mod">
          <ac:chgData name="Lyn Dundon" userId="711af60c-c18f-4e11-ba6c-29d5fac4be62" providerId="ADAL" clId="{570D9F5B-614A-4CE5-96B8-28824E7327A6}" dt="2023-11-20T00:05:15.387" v="3105" actId="26606"/>
          <ac:spMkLst>
            <pc:docMk/>
            <pc:sldMk cId="2692766281" sldId="403"/>
            <ac:spMk id="2" creationId="{FF29E4E6-DD99-6C7E-46D9-8113C29F8180}"/>
          </ac:spMkLst>
        </pc:spChg>
        <pc:spChg chg="del mod">
          <ac:chgData name="Lyn Dundon" userId="711af60c-c18f-4e11-ba6c-29d5fac4be62" providerId="ADAL" clId="{570D9F5B-614A-4CE5-96B8-28824E7327A6}" dt="2023-11-14T00:27:31.424" v="1241"/>
          <ac:spMkLst>
            <pc:docMk/>
            <pc:sldMk cId="2692766281" sldId="403"/>
            <ac:spMk id="3" creationId="{97E2CB29-538D-51A0-793F-C70D79AC2E45}"/>
          </ac:spMkLst>
        </pc:spChg>
        <pc:spChg chg="add">
          <ac:chgData name="Lyn Dundon" userId="711af60c-c18f-4e11-ba6c-29d5fac4be62" providerId="ADAL" clId="{570D9F5B-614A-4CE5-96B8-28824E7327A6}" dt="2023-11-14T00:27:58.784" v="1243"/>
          <ac:spMkLst>
            <pc:docMk/>
            <pc:sldMk cId="2692766281" sldId="403"/>
            <ac:spMk id="4" creationId="{09421011-4BE3-79BA-BF98-7926C41B5BA4}"/>
          </ac:spMkLst>
        </pc:spChg>
        <pc:spChg chg="add mod">
          <ac:chgData name="Lyn Dundon" userId="711af60c-c18f-4e11-ba6c-29d5fac4be62" providerId="ADAL" clId="{570D9F5B-614A-4CE5-96B8-28824E7327A6}" dt="2023-11-20T00:05:23.963" v="3106" actId="255"/>
          <ac:spMkLst>
            <pc:docMk/>
            <pc:sldMk cId="2692766281" sldId="403"/>
            <ac:spMk id="1030" creationId="{38C921F3-7F2B-6E15-9A61-5924766C9CDC}"/>
          </ac:spMkLst>
        </pc:spChg>
        <pc:spChg chg="add del">
          <ac:chgData name="Lyn Dundon" userId="711af60c-c18f-4e11-ba6c-29d5fac4be62" providerId="ADAL" clId="{570D9F5B-614A-4CE5-96B8-28824E7327A6}" dt="2023-11-14T00:33:29.231" v="1592" actId="26606"/>
          <ac:spMkLst>
            <pc:docMk/>
            <pc:sldMk cId="2692766281" sldId="403"/>
            <ac:spMk id="1033" creationId="{F13C74B1-5B17-4795-BED0-7140497B445A}"/>
          </ac:spMkLst>
        </pc:spChg>
        <pc:spChg chg="add del">
          <ac:chgData name="Lyn Dundon" userId="711af60c-c18f-4e11-ba6c-29d5fac4be62" providerId="ADAL" clId="{570D9F5B-614A-4CE5-96B8-28824E7327A6}" dt="2023-11-14T00:33:29.231" v="1592" actId="26606"/>
          <ac:spMkLst>
            <pc:docMk/>
            <pc:sldMk cId="2692766281" sldId="403"/>
            <ac:spMk id="1035" creationId="{D4974D33-8DC5-464E-8C6D-BE58F0669C17}"/>
          </ac:spMkLst>
        </pc:spChg>
        <pc:spChg chg="add del">
          <ac:chgData name="Lyn Dundon" userId="711af60c-c18f-4e11-ba6c-29d5fac4be62" providerId="ADAL" clId="{570D9F5B-614A-4CE5-96B8-28824E7327A6}" dt="2023-11-14T00:42:18.274" v="1816" actId="26606"/>
          <ac:spMkLst>
            <pc:docMk/>
            <pc:sldMk cId="2692766281" sldId="403"/>
            <ac:spMk id="1040" creationId="{F837543A-6020-4505-A233-C9DB4BF74011}"/>
          </ac:spMkLst>
        </pc:spChg>
        <pc:spChg chg="add del">
          <ac:chgData name="Lyn Dundon" userId="711af60c-c18f-4e11-ba6c-29d5fac4be62" providerId="ADAL" clId="{570D9F5B-614A-4CE5-96B8-28824E7327A6}" dt="2023-11-14T00:42:18.274" v="1816" actId="26606"/>
          <ac:spMkLst>
            <pc:docMk/>
            <pc:sldMk cId="2692766281" sldId="403"/>
            <ac:spMk id="1042" creationId="{35B16301-FB18-48BA-A6DD-C37CAF6F9A18}"/>
          </ac:spMkLst>
        </pc:spChg>
        <pc:spChg chg="add del">
          <ac:chgData name="Lyn Dundon" userId="711af60c-c18f-4e11-ba6c-29d5fac4be62" providerId="ADAL" clId="{570D9F5B-614A-4CE5-96B8-28824E7327A6}" dt="2023-11-14T00:42:18.274" v="1816" actId="26606"/>
          <ac:spMkLst>
            <pc:docMk/>
            <pc:sldMk cId="2692766281" sldId="403"/>
            <ac:spMk id="1044" creationId="{C3C0D90E-074A-4F52-9B11-B52BEF4BCBE5}"/>
          </ac:spMkLst>
        </pc:spChg>
        <pc:spChg chg="add del">
          <ac:chgData name="Lyn Dundon" userId="711af60c-c18f-4e11-ba6c-29d5fac4be62" providerId="ADAL" clId="{570D9F5B-614A-4CE5-96B8-28824E7327A6}" dt="2023-11-14T00:42:18.274" v="1816" actId="26606"/>
          <ac:spMkLst>
            <pc:docMk/>
            <pc:sldMk cId="2692766281" sldId="403"/>
            <ac:spMk id="1046" creationId="{CABBD4C1-E6F8-46F6-8152-A8A97490BF4D}"/>
          </ac:spMkLst>
        </pc:spChg>
        <pc:spChg chg="add del">
          <ac:chgData name="Lyn Dundon" userId="711af60c-c18f-4e11-ba6c-29d5fac4be62" providerId="ADAL" clId="{570D9F5B-614A-4CE5-96B8-28824E7327A6}" dt="2023-11-14T00:42:18.274" v="1816" actId="26606"/>
          <ac:spMkLst>
            <pc:docMk/>
            <pc:sldMk cId="2692766281" sldId="403"/>
            <ac:spMk id="1048" creationId="{83BA5EF5-1FE9-4BF9-83BB-269BCDDF6156}"/>
          </ac:spMkLst>
        </pc:spChg>
        <pc:spChg chg="add del">
          <ac:chgData name="Lyn Dundon" userId="711af60c-c18f-4e11-ba6c-29d5fac4be62" providerId="ADAL" clId="{570D9F5B-614A-4CE5-96B8-28824E7327A6}" dt="2023-11-14T00:42:18.274" v="1816" actId="26606"/>
          <ac:spMkLst>
            <pc:docMk/>
            <pc:sldMk cId="2692766281" sldId="403"/>
            <ac:spMk id="1052" creationId="{88853921-7BC9-4BDE-ACAB-133C683C82D6}"/>
          </ac:spMkLst>
        </pc:spChg>
        <pc:spChg chg="add del">
          <ac:chgData name="Lyn Dundon" userId="711af60c-c18f-4e11-ba6c-29d5fac4be62" providerId="ADAL" clId="{570D9F5B-614A-4CE5-96B8-28824E7327A6}" dt="2023-11-14T00:42:18.274" v="1816" actId="26606"/>
          <ac:spMkLst>
            <pc:docMk/>
            <pc:sldMk cId="2692766281" sldId="403"/>
            <ac:spMk id="1054" creationId="{09192968-3AE7-4470-A61C-97294BB92731}"/>
          </ac:spMkLst>
        </pc:spChg>
        <pc:spChg chg="add del">
          <ac:chgData name="Lyn Dundon" userId="711af60c-c18f-4e11-ba6c-29d5fac4be62" providerId="ADAL" clId="{570D9F5B-614A-4CE5-96B8-28824E7327A6}" dt="2023-11-14T00:42:18.274" v="1816" actId="26606"/>
          <ac:spMkLst>
            <pc:docMk/>
            <pc:sldMk cId="2692766281" sldId="403"/>
            <ac:spMk id="1056" creationId="{3AB72E55-43E4-4356-BFE8-E2102CB0B505}"/>
          </ac:spMkLst>
        </pc:spChg>
        <pc:spChg chg="add del">
          <ac:chgData name="Lyn Dundon" userId="711af60c-c18f-4e11-ba6c-29d5fac4be62" providerId="ADAL" clId="{570D9F5B-614A-4CE5-96B8-28824E7327A6}" dt="2023-11-14T00:42:39.197" v="1818" actId="26606"/>
          <ac:spMkLst>
            <pc:docMk/>
            <pc:sldMk cId="2692766281" sldId="403"/>
            <ac:spMk id="1063" creationId="{A8908DB7-C3A6-4FCB-9820-CEE02B398C4A}"/>
          </ac:spMkLst>
        </pc:spChg>
        <pc:spChg chg="add del">
          <ac:chgData name="Lyn Dundon" userId="711af60c-c18f-4e11-ba6c-29d5fac4be62" providerId="ADAL" clId="{570D9F5B-614A-4CE5-96B8-28824E7327A6}" dt="2023-11-14T00:42:39.197" v="1818" actId="26606"/>
          <ac:spMkLst>
            <pc:docMk/>
            <pc:sldMk cId="2692766281" sldId="403"/>
            <ac:spMk id="1065" creationId="{535742DD-1B16-4E9D-B715-0D74B4574A68}"/>
          </ac:spMkLst>
        </pc:spChg>
        <pc:spChg chg="add del">
          <ac:chgData name="Lyn Dundon" userId="711af60c-c18f-4e11-ba6c-29d5fac4be62" providerId="ADAL" clId="{570D9F5B-614A-4CE5-96B8-28824E7327A6}" dt="2023-11-20T00:05:15.387" v="3105" actId="26606"/>
          <ac:spMkLst>
            <pc:docMk/>
            <pc:sldMk cId="2692766281" sldId="403"/>
            <ac:spMk id="1070" creationId="{1CD81A2A-6ED4-4EF4-A14C-912D31E14800}"/>
          </ac:spMkLst>
        </pc:spChg>
        <pc:spChg chg="add del">
          <ac:chgData name="Lyn Dundon" userId="711af60c-c18f-4e11-ba6c-29d5fac4be62" providerId="ADAL" clId="{570D9F5B-614A-4CE5-96B8-28824E7327A6}" dt="2023-11-20T00:05:15.387" v="3105" actId="26606"/>
          <ac:spMkLst>
            <pc:docMk/>
            <pc:sldMk cId="2692766281" sldId="403"/>
            <ac:spMk id="1072" creationId="{1661932C-CA15-4E17-B115-FAE7CBEE4789}"/>
          </ac:spMkLst>
        </pc:spChg>
        <pc:spChg chg="add del">
          <ac:chgData name="Lyn Dundon" userId="711af60c-c18f-4e11-ba6c-29d5fac4be62" providerId="ADAL" clId="{570D9F5B-614A-4CE5-96B8-28824E7327A6}" dt="2023-11-20T00:05:15.387" v="3105" actId="26606"/>
          <ac:spMkLst>
            <pc:docMk/>
            <pc:sldMk cId="2692766281" sldId="403"/>
            <ac:spMk id="1074" creationId="{8590ADD5-9383-4D3D-9047-3DA2593CCB5D}"/>
          </ac:spMkLst>
        </pc:spChg>
        <pc:spChg chg="add del">
          <ac:chgData name="Lyn Dundon" userId="711af60c-c18f-4e11-ba6c-29d5fac4be62" providerId="ADAL" clId="{570D9F5B-614A-4CE5-96B8-28824E7327A6}" dt="2023-11-20T00:05:15.387" v="3105" actId="26606"/>
          <ac:spMkLst>
            <pc:docMk/>
            <pc:sldMk cId="2692766281" sldId="403"/>
            <ac:spMk id="1076" creationId="{DABE3E45-88CF-45D8-8D40-C773324D93F6}"/>
          </ac:spMkLst>
        </pc:spChg>
        <pc:spChg chg="add del">
          <ac:chgData name="Lyn Dundon" userId="711af60c-c18f-4e11-ba6c-29d5fac4be62" providerId="ADAL" clId="{570D9F5B-614A-4CE5-96B8-28824E7327A6}" dt="2023-11-20T00:05:15.387" v="3105" actId="26606"/>
          <ac:spMkLst>
            <pc:docMk/>
            <pc:sldMk cId="2692766281" sldId="403"/>
            <ac:spMk id="1080" creationId="{B91ECDA9-56DC-4270-8F33-01C5637B8CEB}"/>
          </ac:spMkLst>
        </pc:spChg>
        <pc:spChg chg="add del">
          <ac:chgData name="Lyn Dundon" userId="711af60c-c18f-4e11-ba6c-29d5fac4be62" providerId="ADAL" clId="{570D9F5B-614A-4CE5-96B8-28824E7327A6}" dt="2023-11-20T00:05:15.387" v="3105" actId="26606"/>
          <ac:spMkLst>
            <pc:docMk/>
            <pc:sldMk cId="2692766281" sldId="403"/>
            <ac:spMk id="1082" creationId="{75F47824-961D-465D-84F9-EAE11BC6173B}"/>
          </ac:spMkLst>
        </pc:spChg>
        <pc:spChg chg="add del">
          <ac:chgData name="Lyn Dundon" userId="711af60c-c18f-4e11-ba6c-29d5fac4be62" providerId="ADAL" clId="{570D9F5B-614A-4CE5-96B8-28824E7327A6}" dt="2023-11-20T00:05:15.387" v="3105" actId="26606"/>
          <ac:spMkLst>
            <pc:docMk/>
            <pc:sldMk cId="2692766281" sldId="403"/>
            <ac:spMk id="1084" creationId="{FEC9DA3E-C1D7-472D-B7C0-F71AE41FBA23}"/>
          </ac:spMkLst>
        </pc:spChg>
        <pc:spChg chg="add">
          <ac:chgData name="Lyn Dundon" userId="711af60c-c18f-4e11-ba6c-29d5fac4be62" providerId="ADAL" clId="{570D9F5B-614A-4CE5-96B8-28824E7327A6}" dt="2023-11-20T00:05:15.387" v="3105" actId="26606"/>
          <ac:spMkLst>
            <pc:docMk/>
            <pc:sldMk cId="2692766281" sldId="403"/>
            <ac:spMk id="1089" creationId="{907EF6B7-1338-4443-8C46-6A318D952DFD}"/>
          </ac:spMkLst>
        </pc:spChg>
        <pc:spChg chg="add">
          <ac:chgData name="Lyn Dundon" userId="711af60c-c18f-4e11-ba6c-29d5fac4be62" providerId="ADAL" clId="{570D9F5B-614A-4CE5-96B8-28824E7327A6}" dt="2023-11-20T00:05:15.387" v="3105" actId="26606"/>
          <ac:spMkLst>
            <pc:docMk/>
            <pc:sldMk cId="2692766281" sldId="403"/>
            <ac:spMk id="1091" creationId="{DAAE4CDD-124C-4DCF-9584-B6033B545DD5}"/>
          </ac:spMkLst>
        </pc:spChg>
        <pc:spChg chg="add">
          <ac:chgData name="Lyn Dundon" userId="711af60c-c18f-4e11-ba6c-29d5fac4be62" providerId="ADAL" clId="{570D9F5B-614A-4CE5-96B8-28824E7327A6}" dt="2023-11-20T00:05:15.387" v="3105" actId="26606"/>
          <ac:spMkLst>
            <pc:docMk/>
            <pc:sldMk cId="2692766281" sldId="403"/>
            <ac:spMk id="1093" creationId="{081E4A58-353D-44AE-B2FC-2A74E2E400F7}"/>
          </ac:spMkLst>
        </pc:spChg>
        <pc:picChg chg="add del mod">
          <ac:chgData name="Lyn Dundon" userId="711af60c-c18f-4e11-ba6c-29d5fac4be62" providerId="ADAL" clId="{570D9F5B-614A-4CE5-96B8-28824E7327A6}" dt="2023-11-14T00:32:34.599" v="1591" actId="478"/>
          <ac:picMkLst>
            <pc:docMk/>
            <pc:sldMk cId="2692766281" sldId="403"/>
            <ac:picMk id="1026" creationId="{38BFDD1D-5A5E-75B9-F4B5-3AA6CA315FC3}"/>
          </ac:picMkLst>
        </pc:picChg>
        <pc:picChg chg="add del mod ord">
          <ac:chgData name="Lyn Dundon" userId="711af60c-c18f-4e11-ba6c-29d5fac4be62" providerId="ADAL" clId="{570D9F5B-614A-4CE5-96B8-28824E7327A6}" dt="2023-11-20T00:05:10.788" v="3104" actId="478"/>
          <ac:picMkLst>
            <pc:docMk/>
            <pc:sldMk cId="2692766281" sldId="403"/>
            <ac:picMk id="1060" creationId="{4FCF0544-27F4-8D85-9FB5-F07CDEC2FF3F}"/>
          </ac:picMkLst>
        </pc:picChg>
        <pc:cxnChg chg="add del">
          <ac:chgData name="Lyn Dundon" userId="711af60c-c18f-4e11-ba6c-29d5fac4be62" providerId="ADAL" clId="{570D9F5B-614A-4CE5-96B8-28824E7327A6}" dt="2023-11-14T00:42:18.274" v="1816" actId="26606"/>
          <ac:cxnSpMkLst>
            <pc:docMk/>
            <pc:sldMk cId="2692766281" sldId="403"/>
            <ac:cxnSpMk id="1050" creationId="{4B3BCACB-5880-460B-9606-8C433A9AF99D}"/>
          </ac:cxnSpMkLst>
        </pc:cxnChg>
        <pc:cxnChg chg="add del">
          <ac:chgData name="Lyn Dundon" userId="711af60c-c18f-4e11-ba6c-29d5fac4be62" providerId="ADAL" clId="{570D9F5B-614A-4CE5-96B8-28824E7327A6}" dt="2023-11-20T00:05:15.387" v="3105" actId="26606"/>
          <ac:cxnSpMkLst>
            <pc:docMk/>
            <pc:sldMk cId="2692766281" sldId="403"/>
            <ac:cxnSpMk id="1078" creationId="{49CD1692-827B-4C8D-B4A1-134FD04CF45C}"/>
          </ac:cxnSpMkLst>
        </pc:cxnChg>
      </pc:sldChg>
      <pc:sldChg chg="addSp delSp modSp add mod ord modNotesTx">
        <pc:chgData name="Lyn Dundon" userId="711af60c-c18f-4e11-ba6c-29d5fac4be62" providerId="ADAL" clId="{570D9F5B-614A-4CE5-96B8-28824E7327A6}" dt="2023-12-04T03:20:09.703" v="8721" actId="20577"/>
        <pc:sldMkLst>
          <pc:docMk/>
          <pc:sldMk cId="1718600203" sldId="404"/>
        </pc:sldMkLst>
        <pc:spChg chg="mod">
          <ac:chgData name="Lyn Dundon" userId="711af60c-c18f-4e11-ba6c-29d5fac4be62" providerId="ADAL" clId="{570D9F5B-614A-4CE5-96B8-28824E7327A6}" dt="2023-11-29T21:36:28.626" v="8547" actId="255"/>
          <ac:spMkLst>
            <pc:docMk/>
            <pc:sldMk cId="1718600203" sldId="404"/>
            <ac:spMk id="2" creationId="{4E9D6FC2-29FF-22B5-FB52-A10B0EC52B11}"/>
          </ac:spMkLst>
        </pc:spChg>
        <pc:spChg chg="add del mod">
          <ac:chgData name="Lyn Dundon" userId="711af60c-c18f-4e11-ba6c-29d5fac4be62" providerId="ADAL" clId="{570D9F5B-614A-4CE5-96B8-28824E7327A6}" dt="2023-11-29T21:21:25.551" v="8135"/>
          <ac:spMkLst>
            <pc:docMk/>
            <pc:sldMk cId="1718600203" sldId="404"/>
            <ac:spMk id="5" creationId="{80D5357A-2CD3-7665-6FC8-AAC20BF3325A}"/>
          </ac:spMkLst>
        </pc:spChg>
        <pc:spChg chg="mod">
          <ac:chgData name="Lyn Dundon" userId="711af60c-c18f-4e11-ba6c-29d5fac4be62" providerId="ADAL" clId="{570D9F5B-614A-4CE5-96B8-28824E7327A6}" dt="2023-11-29T21:36:04.612" v="8542" actId="27636"/>
          <ac:spMkLst>
            <pc:docMk/>
            <pc:sldMk cId="1718600203" sldId="404"/>
            <ac:spMk id="6" creationId="{25692015-41D2-DE77-7773-0CEA1A8337EB}"/>
          </ac:spMkLst>
        </pc:spChg>
      </pc:sldChg>
      <pc:sldChg chg="new del">
        <pc:chgData name="Lyn Dundon" userId="711af60c-c18f-4e11-ba6c-29d5fac4be62" providerId="ADAL" clId="{570D9F5B-614A-4CE5-96B8-28824E7327A6}" dt="2023-11-14T00:31:50.335" v="1552" actId="2696"/>
        <pc:sldMkLst>
          <pc:docMk/>
          <pc:sldMk cId="1813357898" sldId="404"/>
        </pc:sldMkLst>
      </pc:sldChg>
      <pc:sldChg chg="addSp modSp new mod setBg modNotesTx">
        <pc:chgData name="Lyn Dundon" userId="711af60c-c18f-4e11-ba6c-29d5fac4be62" providerId="ADAL" clId="{570D9F5B-614A-4CE5-96B8-28824E7327A6}" dt="2023-12-04T03:21:07.876" v="8730" actId="20577"/>
        <pc:sldMkLst>
          <pc:docMk/>
          <pc:sldMk cId="1116047382" sldId="405"/>
        </pc:sldMkLst>
        <pc:spChg chg="mod">
          <ac:chgData name="Lyn Dundon" userId="711af60c-c18f-4e11-ba6c-29d5fac4be62" providerId="ADAL" clId="{570D9F5B-614A-4CE5-96B8-28824E7327A6}" dt="2023-11-20T01:36:33.152" v="5598" actId="207"/>
          <ac:spMkLst>
            <pc:docMk/>
            <pc:sldMk cId="1116047382" sldId="405"/>
            <ac:spMk id="2" creationId="{27353EEC-3900-C1EE-6E66-5891ADB24C15}"/>
          </ac:spMkLst>
        </pc:spChg>
        <pc:spChg chg="mod">
          <ac:chgData name="Lyn Dundon" userId="711af60c-c18f-4e11-ba6c-29d5fac4be62" providerId="ADAL" clId="{570D9F5B-614A-4CE5-96B8-28824E7327A6}" dt="2023-11-21T23:17:48.866" v="5799" actId="27636"/>
          <ac:spMkLst>
            <pc:docMk/>
            <pc:sldMk cId="1116047382" sldId="405"/>
            <ac:spMk id="3" creationId="{78F8855D-2BA1-08EE-3292-6D8539F02D74}"/>
          </ac:spMkLst>
        </pc:spChg>
        <pc:spChg chg="add">
          <ac:chgData name="Lyn Dundon" userId="711af60c-c18f-4e11-ba6c-29d5fac4be62" providerId="ADAL" clId="{570D9F5B-614A-4CE5-96B8-28824E7327A6}" dt="2023-11-20T00:45:56.369" v="3537" actId="26606"/>
          <ac:spMkLst>
            <pc:docMk/>
            <pc:sldMk cId="1116047382" sldId="405"/>
            <ac:spMk id="8" creationId="{907EF6B7-1338-4443-8C46-6A318D952DFD}"/>
          </ac:spMkLst>
        </pc:spChg>
        <pc:spChg chg="add">
          <ac:chgData name="Lyn Dundon" userId="711af60c-c18f-4e11-ba6c-29d5fac4be62" providerId="ADAL" clId="{570D9F5B-614A-4CE5-96B8-28824E7327A6}" dt="2023-11-20T00:45:56.369" v="3537" actId="26606"/>
          <ac:spMkLst>
            <pc:docMk/>
            <pc:sldMk cId="1116047382" sldId="405"/>
            <ac:spMk id="10" creationId="{DAAE4CDD-124C-4DCF-9584-B6033B545DD5}"/>
          </ac:spMkLst>
        </pc:spChg>
        <pc:spChg chg="add">
          <ac:chgData name="Lyn Dundon" userId="711af60c-c18f-4e11-ba6c-29d5fac4be62" providerId="ADAL" clId="{570D9F5B-614A-4CE5-96B8-28824E7327A6}" dt="2023-11-20T00:45:56.369" v="3537" actId="26606"/>
          <ac:spMkLst>
            <pc:docMk/>
            <pc:sldMk cId="1116047382" sldId="405"/>
            <ac:spMk id="12" creationId="{081E4A58-353D-44AE-B2FC-2A74E2E400F7}"/>
          </ac:spMkLst>
        </pc:spChg>
      </pc:sldChg>
      <pc:sldChg chg="new del">
        <pc:chgData name="Lyn Dundon" userId="711af60c-c18f-4e11-ba6c-29d5fac4be62" providerId="ADAL" clId="{570D9F5B-614A-4CE5-96B8-28824E7327A6}" dt="2023-11-21T23:08:06.797" v="5699" actId="2696"/>
        <pc:sldMkLst>
          <pc:docMk/>
          <pc:sldMk cId="3779898120" sldId="406"/>
        </pc:sldMkLst>
      </pc:sldChg>
      <pc:sldChg chg="modSp add del mod ord">
        <pc:chgData name="Lyn Dundon" userId="711af60c-c18f-4e11-ba6c-29d5fac4be62" providerId="ADAL" clId="{570D9F5B-614A-4CE5-96B8-28824E7327A6}" dt="2023-11-27T01:52:14.680" v="7833" actId="47"/>
        <pc:sldMkLst>
          <pc:docMk/>
          <pc:sldMk cId="3417022984" sldId="407"/>
        </pc:sldMkLst>
        <pc:graphicFrameChg chg="mod">
          <ac:chgData name="Lyn Dundon" userId="711af60c-c18f-4e11-ba6c-29d5fac4be62" providerId="ADAL" clId="{570D9F5B-614A-4CE5-96B8-28824E7327A6}" dt="2023-11-21T23:10:21.607" v="5711" actId="1076"/>
          <ac:graphicFrameMkLst>
            <pc:docMk/>
            <pc:sldMk cId="3417022984" sldId="407"/>
            <ac:graphicFrameMk id="2" creationId="{79FF4063-C3A9-8737-2BA7-E94A13E5FD64}"/>
          </ac:graphicFrameMkLst>
        </pc:graphicFrameChg>
      </pc:sldChg>
      <pc:sldChg chg="addSp delSp modSp new mod ord setBg modNotesTx">
        <pc:chgData name="Lyn Dundon" userId="711af60c-c18f-4e11-ba6c-29d5fac4be62" providerId="ADAL" clId="{570D9F5B-614A-4CE5-96B8-28824E7327A6}" dt="2023-12-04T03:17:52.718" v="8696" actId="20577"/>
        <pc:sldMkLst>
          <pc:docMk/>
          <pc:sldMk cId="792388589" sldId="408"/>
        </pc:sldMkLst>
        <pc:spChg chg="mod">
          <ac:chgData name="Lyn Dundon" userId="711af60c-c18f-4e11-ba6c-29d5fac4be62" providerId="ADAL" clId="{570D9F5B-614A-4CE5-96B8-28824E7327A6}" dt="2023-11-22T04:16:44.016" v="6640" actId="255"/>
          <ac:spMkLst>
            <pc:docMk/>
            <pc:sldMk cId="792388589" sldId="408"/>
            <ac:spMk id="2" creationId="{E40ABED6-6D90-A984-EDD3-94803F13CD29}"/>
          </ac:spMkLst>
        </pc:spChg>
        <pc:spChg chg="mod">
          <ac:chgData name="Lyn Dundon" userId="711af60c-c18f-4e11-ba6c-29d5fac4be62" providerId="ADAL" clId="{570D9F5B-614A-4CE5-96B8-28824E7327A6}" dt="2023-11-26T22:32:52.710" v="6808" actId="255"/>
          <ac:spMkLst>
            <pc:docMk/>
            <pc:sldMk cId="792388589" sldId="408"/>
            <ac:spMk id="3" creationId="{A2D7FAD3-F2FA-1C5C-3578-1607EC423FE8}"/>
          </ac:spMkLst>
        </pc:spChg>
        <pc:spChg chg="add del">
          <ac:chgData name="Lyn Dundon" userId="711af60c-c18f-4e11-ba6c-29d5fac4be62" providerId="ADAL" clId="{570D9F5B-614A-4CE5-96B8-28824E7327A6}" dt="2023-11-22T04:12:41.477" v="6595" actId="26606"/>
          <ac:spMkLst>
            <pc:docMk/>
            <pc:sldMk cId="792388589" sldId="408"/>
            <ac:spMk id="8" creationId="{100EDD19-6802-4EC3-95CE-CFFAB042CFD6}"/>
          </ac:spMkLst>
        </pc:spChg>
        <pc:spChg chg="add del">
          <ac:chgData name="Lyn Dundon" userId="711af60c-c18f-4e11-ba6c-29d5fac4be62" providerId="ADAL" clId="{570D9F5B-614A-4CE5-96B8-28824E7327A6}" dt="2023-11-22T04:12:41.477" v="6595" actId="26606"/>
          <ac:spMkLst>
            <pc:docMk/>
            <pc:sldMk cId="792388589" sldId="408"/>
            <ac:spMk id="10" creationId="{DB17E863-922E-4C26-BD64-E8FD41D28661}"/>
          </ac:spMkLst>
        </pc:spChg>
        <pc:spChg chg="add del">
          <ac:chgData name="Lyn Dundon" userId="711af60c-c18f-4e11-ba6c-29d5fac4be62" providerId="ADAL" clId="{570D9F5B-614A-4CE5-96B8-28824E7327A6}" dt="2023-11-22T04:15:10.706" v="6615" actId="26606"/>
          <ac:spMkLst>
            <pc:docMk/>
            <pc:sldMk cId="792388589" sldId="408"/>
            <ac:spMk id="13" creationId="{C0763A76-9F1C-4FC5-82B7-DD475DA461B2}"/>
          </ac:spMkLst>
        </pc:spChg>
        <pc:spChg chg="add del">
          <ac:chgData name="Lyn Dundon" userId="711af60c-c18f-4e11-ba6c-29d5fac4be62" providerId="ADAL" clId="{570D9F5B-614A-4CE5-96B8-28824E7327A6}" dt="2023-11-22T04:15:10.706" v="6615" actId="26606"/>
          <ac:spMkLst>
            <pc:docMk/>
            <pc:sldMk cId="792388589" sldId="408"/>
            <ac:spMk id="14" creationId="{E81BF4F6-F2CF-4984-9D14-D6966D92F99F}"/>
          </ac:spMkLst>
        </pc:spChg>
        <pc:spChg chg="add del">
          <ac:chgData name="Lyn Dundon" userId="711af60c-c18f-4e11-ba6c-29d5fac4be62" providerId="ADAL" clId="{570D9F5B-614A-4CE5-96B8-28824E7327A6}" dt="2023-11-22T04:12:09.325" v="6590" actId="26606"/>
          <ac:spMkLst>
            <pc:docMk/>
            <pc:sldMk cId="792388589" sldId="408"/>
            <ac:spMk id="16" creationId="{C0763A76-9F1C-4FC5-82B7-DD475DA461B2}"/>
          </ac:spMkLst>
        </pc:spChg>
        <pc:spChg chg="add">
          <ac:chgData name="Lyn Dundon" userId="711af60c-c18f-4e11-ba6c-29d5fac4be62" providerId="ADAL" clId="{570D9F5B-614A-4CE5-96B8-28824E7327A6}" dt="2023-11-22T04:15:10.706" v="6615" actId="26606"/>
          <ac:spMkLst>
            <pc:docMk/>
            <pc:sldMk cId="792388589" sldId="408"/>
            <ac:spMk id="17" creationId="{3ECBE1F1-D69B-4AFA-ABD5-8E41720EF6DE}"/>
          </ac:spMkLst>
        </pc:spChg>
        <pc:spChg chg="add del">
          <ac:chgData name="Lyn Dundon" userId="711af60c-c18f-4e11-ba6c-29d5fac4be62" providerId="ADAL" clId="{570D9F5B-614A-4CE5-96B8-28824E7327A6}" dt="2023-11-22T04:12:09.325" v="6590" actId="26606"/>
          <ac:spMkLst>
            <pc:docMk/>
            <pc:sldMk cId="792388589" sldId="408"/>
            <ac:spMk id="18" creationId="{E81BF4F6-F2CF-4984-9D14-D6966D92F99F}"/>
          </ac:spMkLst>
        </pc:spChg>
        <pc:spChg chg="add">
          <ac:chgData name="Lyn Dundon" userId="711af60c-c18f-4e11-ba6c-29d5fac4be62" providerId="ADAL" clId="{570D9F5B-614A-4CE5-96B8-28824E7327A6}" dt="2023-11-22T04:15:10.706" v="6615" actId="26606"/>
          <ac:spMkLst>
            <pc:docMk/>
            <pc:sldMk cId="792388589" sldId="408"/>
            <ac:spMk id="19" creationId="{603A6265-E10C-4B85-9C20-E75FCAF9CC63}"/>
          </ac:spMkLst>
        </pc:spChg>
        <pc:spChg chg="add del">
          <ac:chgData name="Lyn Dundon" userId="711af60c-c18f-4e11-ba6c-29d5fac4be62" providerId="ADAL" clId="{570D9F5B-614A-4CE5-96B8-28824E7327A6}" dt="2023-11-22T04:12:34.843" v="6594" actId="26606"/>
          <ac:spMkLst>
            <pc:docMk/>
            <pc:sldMk cId="792388589" sldId="408"/>
            <ac:spMk id="20" creationId="{B210AC1D-4063-4C6E-9528-FA9C4C0C18E6}"/>
          </ac:spMkLst>
        </pc:spChg>
        <pc:spChg chg="add del">
          <ac:chgData name="Lyn Dundon" userId="711af60c-c18f-4e11-ba6c-29d5fac4be62" providerId="ADAL" clId="{570D9F5B-614A-4CE5-96B8-28824E7327A6}" dt="2023-11-22T04:12:34.843" v="6594" actId="26606"/>
          <ac:spMkLst>
            <pc:docMk/>
            <pc:sldMk cId="792388589" sldId="408"/>
            <ac:spMk id="21" creationId="{02F8C595-E68C-4306-AED8-DC7826A0A506}"/>
          </ac:spMkLst>
        </pc:spChg>
        <pc:picChg chg="add del">
          <ac:chgData name="Lyn Dundon" userId="711af60c-c18f-4e11-ba6c-29d5fac4be62" providerId="ADAL" clId="{570D9F5B-614A-4CE5-96B8-28824E7327A6}" dt="2023-11-22T04:12:09.325" v="6590" actId="26606"/>
          <ac:picMkLst>
            <pc:docMk/>
            <pc:sldMk cId="792388589" sldId="408"/>
            <ac:picMk id="12" creationId="{9F80C16F-9186-51EC-0107-6B38B384AEDE}"/>
          </ac:picMkLst>
        </pc:picChg>
        <pc:picChg chg="add mod ord">
          <ac:chgData name="Lyn Dundon" userId="711af60c-c18f-4e11-ba6c-29d5fac4be62" providerId="ADAL" clId="{570D9F5B-614A-4CE5-96B8-28824E7327A6}" dt="2023-11-22T04:15:15.497" v="6616" actId="14100"/>
          <ac:picMkLst>
            <pc:docMk/>
            <pc:sldMk cId="792388589" sldId="408"/>
            <ac:picMk id="15" creationId="{93AAB545-8140-F840-75EF-19668504DBC3}"/>
          </ac:picMkLst>
        </pc:picChg>
        <pc:picChg chg="add del mod">
          <ac:chgData name="Lyn Dundon" userId="711af60c-c18f-4e11-ba6c-29d5fac4be62" providerId="ADAL" clId="{570D9F5B-614A-4CE5-96B8-28824E7327A6}" dt="2023-11-22T04:12:34.843" v="6594" actId="26606"/>
          <ac:picMkLst>
            <pc:docMk/>
            <pc:sldMk cId="792388589" sldId="408"/>
            <ac:picMk id="22" creationId="{4D200C92-85FE-EDA3-E0CA-A91EC812B106}"/>
          </ac:picMkLst>
        </pc:picChg>
      </pc:sldChg>
      <pc:sldChg chg="addSp modSp new mod">
        <pc:chgData name="Lyn Dundon" userId="711af60c-c18f-4e11-ba6c-29d5fac4be62" providerId="ADAL" clId="{570D9F5B-614A-4CE5-96B8-28824E7327A6}" dt="2023-11-27T01:51:30.514" v="7831" actId="1076"/>
        <pc:sldMkLst>
          <pc:docMk/>
          <pc:sldMk cId="253916096" sldId="409"/>
        </pc:sldMkLst>
        <pc:graphicFrameChg chg="add mod">
          <ac:chgData name="Lyn Dundon" userId="711af60c-c18f-4e11-ba6c-29d5fac4be62" providerId="ADAL" clId="{570D9F5B-614A-4CE5-96B8-28824E7327A6}" dt="2023-11-27T01:51:30.514" v="7831" actId="1076"/>
          <ac:graphicFrameMkLst>
            <pc:docMk/>
            <pc:sldMk cId="253916096" sldId="409"/>
            <ac:graphicFrameMk id="2" creationId="{72797FE3-369E-DCF2-700D-2B6B42912AAA}"/>
          </ac:graphicFrameMkLst>
        </pc:graphicFrameChg>
      </pc:sldChg>
      <pc:sldChg chg="addSp modSp new mod ord">
        <pc:chgData name="Lyn Dundon" userId="711af60c-c18f-4e11-ba6c-29d5fac4be62" providerId="ADAL" clId="{570D9F5B-614A-4CE5-96B8-28824E7327A6}" dt="2023-11-27T01:52:54.828" v="7846" actId="14100"/>
        <pc:sldMkLst>
          <pc:docMk/>
          <pc:sldMk cId="1969769458" sldId="410"/>
        </pc:sldMkLst>
        <pc:graphicFrameChg chg="add mod">
          <ac:chgData name="Lyn Dundon" userId="711af60c-c18f-4e11-ba6c-29d5fac4be62" providerId="ADAL" clId="{570D9F5B-614A-4CE5-96B8-28824E7327A6}" dt="2023-11-27T01:52:54.828" v="7846" actId="14100"/>
          <ac:graphicFrameMkLst>
            <pc:docMk/>
            <pc:sldMk cId="1969769458" sldId="410"/>
            <ac:graphicFrameMk id="2" creationId="{19B2B704-C656-E87E-ED2A-973F82918C90}"/>
          </ac:graphicFrameMkLst>
        </pc:graphicFrameChg>
      </pc:sldChg>
      <pc:sldChg chg="delSp modSp add del mod setBg delDesignElem">
        <pc:chgData name="Lyn Dundon" userId="711af60c-c18f-4e11-ba6c-29d5fac4be62" providerId="ADAL" clId="{570D9F5B-614A-4CE5-96B8-28824E7327A6}" dt="2023-12-12T03:13:05.176" v="8751" actId="2696"/>
        <pc:sldMkLst>
          <pc:docMk/>
          <pc:sldMk cId="1429149554" sldId="411"/>
        </pc:sldMkLst>
        <pc:spChg chg="mod">
          <ac:chgData name="Lyn Dundon" userId="711af60c-c18f-4e11-ba6c-29d5fac4be62" providerId="ADAL" clId="{570D9F5B-614A-4CE5-96B8-28824E7327A6}" dt="2023-12-12T03:12:09.291" v="8736" actId="21"/>
          <ac:spMkLst>
            <pc:docMk/>
            <pc:sldMk cId="1429149554" sldId="411"/>
            <ac:spMk id="3" creationId="{8D8F7600-F49F-08EF-3759-DB8CB498867B}"/>
          </ac:spMkLst>
        </pc:spChg>
        <pc:spChg chg="del">
          <ac:chgData name="Lyn Dundon" userId="711af60c-c18f-4e11-ba6c-29d5fac4be62" providerId="ADAL" clId="{570D9F5B-614A-4CE5-96B8-28824E7327A6}" dt="2023-12-12T03:12:02.628" v="8735"/>
          <ac:spMkLst>
            <pc:docMk/>
            <pc:sldMk cId="1429149554" sldId="411"/>
            <ac:spMk id="11" creationId="{907EF6B7-1338-4443-8C46-6A318D952DFD}"/>
          </ac:spMkLst>
        </pc:spChg>
        <pc:spChg chg="del">
          <ac:chgData name="Lyn Dundon" userId="711af60c-c18f-4e11-ba6c-29d5fac4be62" providerId="ADAL" clId="{570D9F5B-614A-4CE5-96B8-28824E7327A6}" dt="2023-12-12T03:12:02.628" v="8735"/>
          <ac:spMkLst>
            <pc:docMk/>
            <pc:sldMk cId="1429149554" sldId="411"/>
            <ac:spMk id="13" creationId="{DAAE4CDD-124C-4DCF-9584-B6033B545DD5}"/>
          </ac:spMkLst>
        </pc:spChg>
        <pc:spChg chg="del">
          <ac:chgData name="Lyn Dundon" userId="711af60c-c18f-4e11-ba6c-29d5fac4be62" providerId="ADAL" clId="{570D9F5B-614A-4CE5-96B8-28824E7327A6}" dt="2023-12-12T03:12:02.628" v="8735"/>
          <ac:spMkLst>
            <pc:docMk/>
            <pc:sldMk cId="1429149554" sldId="411"/>
            <ac:spMk id="15" creationId="{081E4A58-353D-44AE-B2FC-2A74E2E400F7}"/>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hyperlink" Target="tel:1300309337" TargetMode="External"/><Relationship Id="rId7" Type="http://schemas.openxmlformats.org/officeDocument/2006/relationships/hyperlink" Target="https://www.dementia.org.au/" TargetMode="External"/><Relationship Id="rId12" Type="http://schemas.openxmlformats.org/officeDocument/2006/relationships/image" Target="../media/image24.png"/><Relationship Id="rId2" Type="http://schemas.openxmlformats.org/officeDocument/2006/relationships/hyperlink" Target="https://seniorsrights.org.au/about-us/contact-us/" TargetMode="External"/><Relationship Id="rId1" Type="http://schemas.openxmlformats.org/officeDocument/2006/relationships/hyperlink" Target="https://www.google.com/search?q=seniors+rights+victoria&amp;rlz=1C1VDKB_enAU1070AU1070&amp;oq=seniors+rights+vic&amp;gs_lcrp=EgZjaHJvbWUqCggAEAAY4wIYgAQyCggAEAAY4wIYgAQyDQgBEC4YrwEYxwEYgAQyBggCEEUYOTIHCAMQABiABDIHCAQQABiABDIHCAUQABiABDIHCAYQABiABDIICAcQABgWGB4yCAgIEAAYFhgeMgoICRAAGIYDGIoFqAIAsAIA&amp;sourceid=chrome&amp;ie=UTF-8" TargetMode="External"/><Relationship Id="rId6" Type="http://schemas.openxmlformats.org/officeDocument/2006/relationships/hyperlink" Target="https://www.dementia.com.au/cs/c/?cta_guid=2d2bdf5b-cb46-4541-bc88-2d39e0cdc35a&amp;signature=AAH58kHpi0Kp1SdcSRN2KH8khCV0U2DO0w&amp;pageId=59799291964&amp;placement_guid=8336d56a-b8b0-43f7-9e9d-88d6f90488e0&amp;click=5ba0fb13-e29f-4994-9376-a00b5734bee3&amp;hsutk=b2f46c3d66ec2a963b47fffd28873ebc&amp;canon=https%3A%2F%2Fwww.dementia.com.au%2Fwhat-services-are-available&amp;portal_id=8316206&amp;redirect_url=APefjpE9kPzjOSSQgwLdZ0kAE95-TuZGIjDUzmbd4AN8esovADI05cDwGOlPpIRh9g1hbQ7Ge0jt&amp;ts=1699911519092&amp;__hstc=108267805.b2f46c3d66ec2a963b47fffd28873ebc.1699911521229.1699911521229.1699911521229.1&amp;__hssc=108267805.1.1699911521230&amp;__hsfp=2285038775&amp;contentType=standard-page" TargetMode="External"/><Relationship Id="rId11" Type="http://schemas.openxmlformats.org/officeDocument/2006/relationships/image" Target="../media/image23.svg"/><Relationship Id="rId5" Type="http://schemas.openxmlformats.org/officeDocument/2006/relationships/hyperlink" Target="https://www.ssrv.org.au/contact-us/" TargetMode="External"/><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hyperlink" Target="https://www.publicadvocate.vic.gov.au/" TargetMode="External"/><Relationship Id="rId9" Type="http://schemas.openxmlformats.org/officeDocument/2006/relationships/image" Target="../media/image21.svg"/><Relationship Id="rId14"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8" Type="http://schemas.openxmlformats.org/officeDocument/2006/relationships/hyperlink" Target="https://www.publicadvocate.vic.gov.au/" TargetMode="External"/><Relationship Id="rId13" Type="http://schemas.openxmlformats.org/officeDocument/2006/relationships/image" Target="../media/image27.svg"/><Relationship Id="rId3" Type="http://schemas.openxmlformats.org/officeDocument/2006/relationships/hyperlink" Target="https://www.google.com/search?q=seniors+rights+victoria&amp;rlz=1C1VDKB_enAU1070AU1070&amp;oq=seniors+rights+vic&amp;gs_lcrp=EgZjaHJvbWUqCggAEAAY4wIYgAQyCggAEAAY4wIYgAQyDQgBEC4YrwEYxwEYgAQyBggCEEUYOTIHCAMQABiABDIHCAQQABiABDIHCAUQABiABDIHCAYQABiABDIICAcQABgWGB4yCAgIEAAYFhgeMgoICRAAGIYDGIoFqAIAsAIA&amp;sourceid=chrome&amp;ie=UTF-8" TargetMode="External"/><Relationship Id="rId7" Type="http://schemas.openxmlformats.org/officeDocument/2006/relationships/hyperlink" Target="tel:1300309337" TargetMode="External"/><Relationship Id="rId12"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3.svg"/><Relationship Id="rId11" Type="http://schemas.openxmlformats.org/officeDocument/2006/relationships/hyperlink" Target="https://www.ssrv.org.au/contact-us/" TargetMode="External"/><Relationship Id="rId5" Type="http://schemas.openxmlformats.org/officeDocument/2006/relationships/image" Target="../media/image22.png"/><Relationship Id="rId15" Type="http://schemas.openxmlformats.org/officeDocument/2006/relationships/hyperlink" Target="https://www.dementia.org.au/" TargetMode="External"/><Relationship Id="rId10" Type="http://schemas.openxmlformats.org/officeDocument/2006/relationships/image" Target="../media/image25.svg"/><Relationship Id="rId4" Type="http://schemas.openxmlformats.org/officeDocument/2006/relationships/hyperlink" Target="https://seniorsrights.org.au/about-us/contact-us/" TargetMode="External"/><Relationship Id="rId9" Type="http://schemas.openxmlformats.org/officeDocument/2006/relationships/image" Target="../media/image24.png"/><Relationship Id="rId14" Type="http://schemas.openxmlformats.org/officeDocument/2006/relationships/hyperlink" Target="https://www.dementia.com.au/cs/c/?cta_guid=2d2bdf5b-cb46-4541-bc88-2d39e0cdc35a&amp;signature=AAH58kHpi0Kp1SdcSRN2KH8khCV0U2DO0w&amp;pageId=59799291964&amp;placement_guid=8336d56a-b8b0-43f7-9e9d-88d6f90488e0&amp;click=5ba0fb13-e29f-4994-9376-a00b5734bee3&amp;hsutk=b2f46c3d66ec2a963b47fffd28873ebc&amp;canon=https%3A%2F%2Fwww.dementia.com.au%2Fwhat-services-are-available&amp;portal_id=8316206&amp;redirect_url=APefjpE9kPzjOSSQgwLdZ0kAE95-TuZGIjDUzmbd4AN8esovADI05cDwGOlPpIRh9g1hbQ7Ge0jt&amp;ts=1699911519092&amp;__hstc=108267805.b2f46c3d66ec2a963b47fffd28873ebc.1699911521229.1699911521229.1699911521229.1&amp;__hssc=108267805.1.1699911521230&amp;__hsfp=2285038775&amp;contentType=standard-page"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7E7030-52D0-44BD-838E-85C0E7B7AAF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B71312B-6ECA-4049-85FF-7D32648975B6}">
      <dgm:prSet/>
      <dgm:spPr/>
      <dgm:t>
        <a:bodyPr/>
        <a:lstStyle/>
        <a:p>
          <a:r>
            <a:rPr lang="en-AU" dirty="0"/>
            <a:t>What is elder abuse and financial elder abuse?</a:t>
          </a:r>
          <a:endParaRPr lang="en-US" dirty="0"/>
        </a:p>
      </dgm:t>
    </dgm:pt>
    <dgm:pt modelId="{B7392DDC-663A-460E-A629-A9EFB8089D82}" type="parTrans" cxnId="{445870E0-3439-4488-8E34-C88A9D357F1E}">
      <dgm:prSet/>
      <dgm:spPr/>
      <dgm:t>
        <a:bodyPr/>
        <a:lstStyle/>
        <a:p>
          <a:endParaRPr lang="en-US"/>
        </a:p>
      </dgm:t>
    </dgm:pt>
    <dgm:pt modelId="{2C128EF8-04DF-470B-8D48-C766D9D3E5B8}" type="sibTrans" cxnId="{445870E0-3439-4488-8E34-C88A9D357F1E}">
      <dgm:prSet/>
      <dgm:spPr/>
      <dgm:t>
        <a:bodyPr/>
        <a:lstStyle/>
        <a:p>
          <a:endParaRPr lang="en-US"/>
        </a:p>
      </dgm:t>
    </dgm:pt>
    <dgm:pt modelId="{842EDAEA-4C24-4A96-A118-945763CDB9D4}">
      <dgm:prSet/>
      <dgm:spPr/>
      <dgm:t>
        <a:bodyPr/>
        <a:lstStyle/>
        <a:p>
          <a:r>
            <a:rPr lang="en-US" dirty="0"/>
            <a:t>Who</a:t>
          </a:r>
          <a:r>
            <a:rPr lang="en-US" baseline="0" dirty="0"/>
            <a:t> perpetrates the violence? </a:t>
          </a:r>
          <a:endParaRPr lang="en-US" dirty="0"/>
        </a:p>
      </dgm:t>
    </dgm:pt>
    <dgm:pt modelId="{0A1E051D-AA40-48E3-86BB-BB47B54B19A6}" type="parTrans" cxnId="{B22A2429-A92D-41D5-BAEB-15D1CB4332AB}">
      <dgm:prSet/>
      <dgm:spPr/>
      <dgm:t>
        <a:bodyPr/>
        <a:lstStyle/>
        <a:p>
          <a:endParaRPr lang="en-US"/>
        </a:p>
      </dgm:t>
    </dgm:pt>
    <dgm:pt modelId="{43C6F227-9A22-46E3-BB5E-76CB01D391F6}" type="sibTrans" cxnId="{B22A2429-A92D-41D5-BAEB-15D1CB4332AB}">
      <dgm:prSet/>
      <dgm:spPr/>
      <dgm:t>
        <a:bodyPr/>
        <a:lstStyle/>
        <a:p>
          <a:endParaRPr lang="en-US"/>
        </a:p>
      </dgm:t>
    </dgm:pt>
    <dgm:pt modelId="{362019BF-0DAF-4753-BDEF-347AF3A592C6}">
      <dgm:prSet/>
      <dgm:spPr/>
      <dgm:t>
        <a:bodyPr/>
        <a:lstStyle/>
        <a:p>
          <a:r>
            <a:rPr lang="en-AU" dirty="0"/>
            <a:t>What does it look like for the older person?</a:t>
          </a:r>
          <a:endParaRPr lang="en-US" dirty="0"/>
        </a:p>
      </dgm:t>
    </dgm:pt>
    <dgm:pt modelId="{8433EC95-277C-41AE-865F-66E222317205}" type="parTrans" cxnId="{9734A83A-A69E-4BCD-B593-F6EC947C7699}">
      <dgm:prSet/>
      <dgm:spPr/>
      <dgm:t>
        <a:bodyPr/>
        <a:lstStyle/>
        <a:p>
          <a:endParaRPr lang="en-US"/>
        </a:p>
      </dgm:t>
    </dgm:pt>
    <dgm:pt modelId="{140F9246-AE8A-4EA4-86BA-36354E7EE374}" type="sibTrans" cxnId="{9734A83A-A69E-4BCD-B593-F6EC947C7699}">
      <dgm:prSet/>
      <dgm:spPr/>
      <dgm:t>
        <a:bodyPr/>
        <a:lstStyle/>
        <a:p>
          <a:endParaRPr lang="en-US"/>
        </a:p>
      </dgm:t>
    </dgm:pt>
    <dgm:pt modelId="{BB152ED5-6BF1-45C8-BBFE-972B914C9219}">
      <dgm:prSet/>
      <dgm:spPr/>
      <dgm:t>
        <a:bodyPr/>
        <a:lstStyle/>
        <a:p>
          <a:r>
            <a:rPr lang="en-AU" dirty="0"/>
            <a:t>Case Studies </a:t>
          </a:r>
          <a:endParaRPr lang="en-US" dirty="0"/>
        </a:p>
      </dgm:t>
    </dgm:pt>
    <dgm:pt modelId="{9F833C34-5E90-4904-A401-7AAF096BBF55}" type="parTrans" cxnId="{20DAFE4D-B390-4E4E-BC15-3C30FFF739F9}">
      <dgm:prSet/>
      <dgm:spPr/>
      <dgm:t>
        <a:bodyPr/>
        <a:lstStyle/>
        <a:p>
          <a:endParaRPr lang="en-US"/>
        </a:p>
      </dgm:t>
    </dgm:pt>
    <dgm:pt modelId="{69D757B3-D325-495C-99F6-842747EB705E}" type="sibTrans" cxnId="{20DAFE4D-B390-4E4E-BC15-3C30FFF739F9}">
      <dgm:prSet/>
      <dgm:spPr/>
      <dgm:t>
        <a:bodyPr/>
        <a:lstStyle/>
        <a:p>
          <a:endParaRPr lang="en-US"/>
        </a:p>
      </dgm:t>
    </dgm:pt>
    <dgm:pt modelId="{348E1C7E-5FE2-4A3F-AF98-2A3EB0465A98}">
      <dgm:prSet/>
      <dgm:spPr/>
      <dgm:t>
        <a:bodyPr/>
        <a:lstStyle/>
        <a:p>
          <a:r>
            <a:rPr lang="en-AU" dirty="0"/>
            <a:t>How can you assist older people to seek help? </a:t>
          </a:r>
          <a:endParaRPr lang="en-US" dirty="0"/>
        </a:p>
      </dgm:t>
    </dgm:pt>
    <dgm:pt modelId="{6D1611AF-25E3-422B-87DF-E9DDFE937D90}" type="parTrans" cxnId="{05DABE1C-A2C9-4638-9030-82F4DB973F49}">
      <dgm:prSet/>
      <dgm:spPr/>
      <dgm:t>
        <a:bodyPr/>
        <a:lstStyle/>
        <a:p>
          <a:endParaRPr lang="en-US"/>
        </a:p>
      </dgm:t>
    </dgm:pt>
    <dgm:pt modelId="{74F4CF99-5EFE-447D-9D3E-86A204BF0BA4}" type="sibTrans" cxnId="{05DABE1C-A2C9-4638-9030-82F4DB973F49}">
      <dgm:prSet/>
      <dgm:spPr/>
      <dgm:t>
        <a:bodyPr/>
        <a:lstStyle/>
        <a:p>
          <a:endParaRPr lang="en-US"/>
        </a:p>
      </dgm:t>
    </dgm:pt>
    <dgm:pt modelId="{923CFA13-1FFE-4BCD-8E9F-CFB87A399299}" type="pres">
      <dgm:prSet presAssocID="{FB7E7030-52D0-44BD-838E-85C0E7B7AAF1}" presName="diagram" presStyleCnt="0">
        <dgm:presLayoutVars>
          <dgm:dir/>
          <dgm:resizeHandles val="exact"/>
        </dgm:presLayoutVars>
      </dgm:prSet>
      <dgm:spPr/>
    </dgm:pt>
    <dgm:pt modelId="{4D0DD74E-04A2-40AE-B254-F2ECB22D5C28}" type="pres">
      <dgm:prSet presAssocID="{1B71312B-6ECA-4049-85FF-7D32648975B6}" presName="node" presStyleLbl="node1" presStyleIdx="0" presStyleCnt="5">
        <dgm:presLayoutVars>
          <dgm:bulletEnabled val="1"/>
        </dgm:presLayoutVars>
      </dgm:prSet>
      <dgm:spPr/>
    </dgm:pt>
    <dgm:pt modelId="{7141551F-A5D6-49D4-A039-1F751D494A3E}" type="pres">
      <dgm:prSet presAssocID="{2C128EF8-04DF-470B-8D48-C766D9D3E5B8}" presName="sibTrans" presStyleCnt="0"/>
      <dgm:spPr/>
    </dgm:pt>
    <dgm:pt modelId="{2A648BF1-3A10-465F-B594-92CA689A4654}" type="pres">
      <dgm:prSet presAssocID="{842EDAEA-4C24-4A96-A118-945763CDB9D4}" presName="node" presStyleLbl="node1" presStyleIdx="1" presStyleCnt="5">
        <dgm:presLayoutVars>
          <dgm:bulletEnabled val="1"/>
        </dgm:presLayoutVars>
      </dgm:prSet>
      <dgm:spPr/>
    </dgm:pt>
    <dgm:pt modelId="{72C20BC1-ACA7-4050-883E-571A8E60D64B}" type="pres">
      <dgm:prSet presAssocID="{43C6F227-9A22-46E3-BB5E-76CB01D391F6}" presName="sibTrans" presStyleCnt="0"/>
      <dgm:spPr/>
    </dgm:pt>
    <dgm:pt modelId="{A481501A-ADA5-4172-8F5C-95D9DA199D09}" type="pres">
      <dgm:prSet presAssocID="{362019BF-0DAF-4753-BDEF-347AF3A592C6}" presName="node" presStyleLbl="node1" presStyleIdx="2" presStyleCnt="5">
        <dgm:presLayoutVars>
          <dgm:bulletEnabled val="1"/>
        </dgm:presLayoutVars>
      </dgm:prSet>
      <dgm:spPr/>
    </dgm:pt>
    <dgm:pt modelId="{A6AEACE7-B8B4-4CD7-8447-14734C3C076A}" type="pres">
      <dgm:prSet presAssocID="{140F9246-AE8A-4EA4-86BA-36354E7EE374}" presName="sibTrans" presStyleCnt="0"/>
      <dgm:spPr/>
    </dgm:pt>
    <dgm:pt modelId="{1F787499-58ED-4960-B9E7-9F7ECE46128E}" type="pres">
      <dgm:prSet presAssocID="{BB152ED5-6BF1-45C8-BBFE-972B914C9219}" presName="node" presStyleLbl="node1" presStyleIdx="3" presStyleCnt="5">
        <dgm:presLayoutVars>
          <dgm:bulletEnabled val="1"/>
        </dgm:presLayoutVars>
      </dgm:prSet>
      <dgm:spPr/>
    </dgm:pt>
    <dgm:pt modelId="{B37C5BA9-0758-42DB-BA7F-42F64D9D9042}" type="pres">
      <dgm:prSet presAssocID="{69D757B3-D325-495C-99F6-842747EB705E}" presName="sibTrans" presStyleCnt="0"/>
      <dgm:spPr/>
    </dgm:pt>
    <dgm:pt modelId="{5159DCE9-314F-4684-9C8A-E0BB1667365A}" type="pres">
      <dgm:prSet presAssocID="{348E1C7E-5FE2-4A3F-AF98-2A3EB0465A98}" presName="node" presStyleLbl="node1" presStyleIdx="4" presStyleCnt="5">
        <dgm:presLayoutVars>
          <dgm:bulletEnabled val="1"/>
        </dgm:presLayoutVars>
      </dgm:prSet>
      <dgm:spPr/>
    </dgm:pt>
  </dgm:ptLst>
  <dgm:cxnLst>
    <dgm:cxn modelId="{05DABE1C-A2C9-4638-9030-82F4DB973F49}" srcId="{FB7E7030-52D0-44BD-838E-85C0E7B7AAF1}" destId="{348E1C7E-5FE2-4A3F-AF98-2A3EB0465A98}" srcOrd="4" destOrd="0" parTransId="{6D1611AF-25E3-422B-87DF-E9DDFE937D90}" sibTransId="{74F4CF99-5EFE-447D-9D3E-86A204BF0BA4}"/>
    <dgm:cxn modelId="{B22A2429-A92D-41D5-BAEB-15D1CB4332AB}" srcId="{FB7E7030-52D0-44BD-838E-85C0E7B7AAF1}" destId="{842EDAEA-4C24-4A96-A118-945763CDB9D4}" srcOrd="1" destOrd="0" parTransId="{0A1E051D-AA40-48E3-86BB-BB47B54B19A6}" sibTransId="{43C6F227-9A22-46E3-BB5E-76CB01D391F6}"/>
    <dgm:cxn modelId="{7984DD2A-B882-4B56-821E-95BBD21D8EF4}" type="presOf" srcId="{362019BF-0DAF-4753-BDEF-347AF3A592C6}" destId="{A481501A-ADA5-4172-8F5C-95D9DA199D09}" srcOrd="0" destOrd="0" presId="urn:microsoft.com/office/officeart/2005/8/layout/default"/>
    <dgm:cxn modelId="{9734A83A-A69E-4BCD-B593-F6EC947C7699}" srcId="{FB7E7030-52D0-44BD-838E-85C0E7B7AAF1}" destId="{362019BF-0DAF-4753-BDEF-347AF3A592C6}" srcOrd="2" destOrd="0" parTransId="{8433EC95-277C-41AE-865F-66E222317205}" sibTransId="{140F9246-AE8A-4EA4-86BA-36354E7EE374}"/>
    <dgm:cxn modelId="{7A1DE43F-5E45-4185-878C-31F48402FDFE}" type="presOf" srcId="{BB152ED5-6BF1-45C8-BBFE-972B914C9219}" destId="{1F787499-58ED-4960-B9E7-9F7ECE46128E}" srcOrd="0" destOrd="0" presId="urn:microsoft.com/office/officeart/2005/8/layout/default"/>
    <dgm:cxn modelId="{D17A9868-FE97-46BC-BC28-39E59E26E6AB}" type="presOf" srcId="{842EDAEA-4C24-4A96-A118-945763CDB9D4}" destId="{2A648BF1-3A10-465F-B594-92CA689A4654}" srcOrd="0" destOrd="0" presId="urn:microsoft.com/office/officeart/2005/8/layout/default"/>
    <dgm:cxn modelId="{20DAFE4D-B390-4E4E-BC15-3C30FFF739F9}" srcId="{FB7E7030-52D0-44BD-838E-85C0E7B7AAF1}" destId="{BB152ED5-6BF1-45C8-BBFE-972B914C9219}" srcOrd="3" destOrd="0" parTransId="{9F833C34-5E90-4904-A401-7AAF096BBF55}" sibTransId="{69D757B3-D325-495C-99F6-842747EB705E}"/>
    <dgm:cxn modelId="{079407BB-7490-4286-AFC9-10812A581D16}" type="presOf" srcId="{1B71312B-6ECA-4049-85FF-7D32648975B6}" destId="{4D0DD74E-04A2-40AE-B254-F2ECB22D5C28}" srcOrd="0" destOrd="0" presId="urn:microsoft.com/office/officeart/2005/8/layout/default"/>
    <dgm:cxn modelId="{59638CBB-34F3-441C-9301-A74994673BE2}" type="presOf" srcId="{FB7E7030-52D0-44BD-838E-85C0E7B7AAF1}" destId="{923CFA13-1FFE-4BCD-8E9F-CFB87A399299}" srcOrd="0" destOrd="0" presId="urn:microsoft.com/office/officeart/2005/8/layout/default"/>
    <dgm:cxn modelId="{445870E0-3439-4488-8E34-C88A9D357F1E}" srcId="{FB7E7030-52D0-44BD-838E-85C0E7B7AAF1}" destId="{1B71312B-6ECA-4049-85FF-7D32648975B6}" srcOrd="0" destOrd="0" parTransId="{B7392DDC-663A-460E-A629-A9EFB8089D82}" sibTransId="{2C128EF8-04DF-470B-8D48-C766D9D3E5B8}"/>
    <dgm:cxn modelId="{2B639BE5-9981-43B5-9A2F-AA7AB8688F30}" type="presOf" srcId="{348E1C7E-5FE2-4A3F-AF98-2A3EB0465A98}" destId="{5159DCE9-314F-4684-9C8A-E0BB1667365A}" srcOrd="0" destOrd="0" presId="urn:microsoft.com/office/officeart/2005/8/layout/default"/>
    <dgm:cxn modelId="{37FD0695-3860-4771-93F7-56D4CB7983AF}" type="presParOf" srcId="{923CFA13-1FFE-4BCD-8E9F-CFB87A399299}" destId="{4D0DD74E-04A2-40AE-B254-F2ECB22D5C28}" srcOrd="0" destOrd="0" presId="urn:microsoft.com/office/officeart/2005/8/layout/default"/>
    <dgm:cxn modelId="{EEA3B360-D195-4957-8C76-07113804A562}" type="presParOf" srcId="{923CFA13-1FFE-4BCD-8E9F-CFB87A399299}" destId="{7141551F-A5D6-49D4-A039-1F751D494A3E}" srcOrd="1" destOrd="0" presId="urn:microsoft.com/office/officeart/2005/8/layout/default"/>
    <dgm:cxn modelId="{4C6322FC-CC52-43B3-A3FE-DB90BD114AFC}" type="presParOf" srcId="{923CFA13-1FFE-4BCD-8E9F-CFB87A399299}" destId="{2A648BF1-3A10-465F-B594-92CA689A4654}" srcOrd="2" destOrd="0" presId="urn:microsoft.com/office/officeart/2005/8/layout/default"/>
    <dgm:cxn modelId="{29E18E5D-557C-4AF4-9E70-7F14F6555AD2}" type="presParOf" srcId="{923CFA13-1FFE-4BCD-8E9F-CFB87A399299}" destId="{72C20BC1-ACA7-4050-883E-571A8E60D64B}" srcOrd="3" destOrd="0" presId="urn:microsoft.com/office/officeart/2005/8/layout/default"/>
    <dgm:cxn modelId="{5EB63062-07D2-45C2-80D7-A5756D39653A}" type="presParOf" srcId="{923CFA13-1FFE-4BCD-8E9F-CFB87A399299}" destId="{A481501A-ADA5-4172-8F5C-95D9DA199D09}" srcOrd="4" destOrd="0" presId="urn:microsoft.com/office/officeart/2005/8/layout/default"/>
    <dgm:cxn modelId="{3216BC8C-E7D5-452A-B5E6-B8D7D827005C}" type="presParOf" srcId="{923CFA13-1FFE-4BCD-8E9F-CFB87A399299}" destId="{A6AEACE7-B8B4-4CD7-8447-14734C3C076A}" srcOrd="5" destOrd="0" presId="urn:microsoft.com/office/officeart/2005/8/layout/default"/>
    <dgm:cxn modelId="{E9681554-F25E-4385-9F57-DE6C8C2CFE2B}" type="presParOf" srcId="{923CFA13-1FFE-4BCD-8E9F-CFB87A399299}" destId="{1F787499-58ED-4960-B9E7-9F7ECE46128E}" srcOrd="6" destOrd="0" presId="urn:microsoft.com/office/officeart/2005/8/layout/default"/>
    <dgm:cxn modelId="{8680742C-6299-4F73-AA89-E938091D00F4}" type="presParOf" srcId="{923CFA13-1FFE-4BCD-8E9F-CFB87A399299}" destId="{B37C5BA9-0758-42DB-BA7F-42F64D9D9042}" srcOrd="7" destOrd="0" presId="urn:microsoft.com/office/officeart/2005/8/layout/default"/>
    <dgm:cxn modelId="{AEA89730-0551-4C9C-9EFB-55069E3C68AB}" type="presParOf" srcId="{923CFA13-1FFE-4BCD-8E9F-CFB87A399299}" destId="{5159DCE9-314F-4684-9C8A-E0BB1667365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1CFED-0A1A-4BEE-98CD-392B27C8D5D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46E0F16-85B1-4D9B-A701-CF64627B32CB}">
      <dgm:prSet custT="1"/>
      <dgm:spPr/>
      <dgm:t>
        <a:bodyPr/>
        <a:lstStyle/>
        <a:p>
          <a:pPr>
            <a:lnSpc>
              <a:spcPct val="100000"/>
            </a:lnSpc>
          </a:pPr>
          <a:r>
            <a:rPr lang="en-AU" sz="2000" dirty="0"/>
            <a:t>Seniors Rights Victoria Helpline   </a:t>
          </a:r>
          <a:r>
            <a:rPr lang="en-AU" sz="2000" b="0" i="0" u="sng" dirty="0">
              <a:hlinkClick xmlns:r="http://schemas.openxmlformats.org/officeDocument/2006/relationships" r:id="rId1"/>
            </a:rPr>
            <a:t>1300 368 821</a:t>
          </a:r>
          <a:r>
            <a:rPr lang="en-AU" sz="2000" b="0" i="0" u="sng" dirty="0"/>
            <a:t>                                                </a:t>
          </a:r>
          <a:r>
            <a:rPr lang="en-AU" sz="2000" b="0" i="0" u="sng" dirty="0">
              <a:hlinkClick xmlns:r="http://schemas.openxmlformats.org/officeDocument/2006/relationships" r:id="rId2"/>
            </a:rPr>
            <a:t>https://seniorsrights.org.au/about-us/contact-us/</a:t>
          </a:r>
          <a:endParaRPr lang="en-AU" sz="2000" b="0" i="0" u="sng" dirty="0"/>
        </a:p>
        <a:p>
          <a:pPr>
            <a:lnSpc>
              <a:spcPct val="100000"/>
            </a:lnSpc>
          </a:pPr>
          <a:endParaRPr lang="en-US" sz="2000" dirty="0"/>
        </a:p>
      </dgm:t>
    </dgm:pt>
    <dgm:pt modelId="{94F01B0D-BD9E-4AB3-8509-52BF673BBCFC}" type="parTrans" cxnId="{C20D4C2B-5576-4AA4-9100-981C4BDFDCA0}">
      <dgm:prSet/>
      <dgm:spPr/>
      <dgm:t>
        <a:bodyPr/>
        <a:lstStyle/>
        <a:p>
          <a:endParaRPr lang="en-US"/>
        </a:p>
      </dgm:t>
    </dgm:pt>
    <dgm:pt modelId="{3ABD96A8-C045-49C9-AD72-5B0BB9AC08EB}" type="sibTrans" cxnId="{C20D4C2B-5576-4AA4-9100-981C4BDFDCA0}">
      <dgm:prSet/>
      <dgm:spPr/>
      <dgm:t>
        <a:bodyPr/>
        <a:lstStyle/>
        <a:p>
          <a:pPr>
            <a:lnSpc>
              <a:spcPct val="100000"/>
            </a:lnSpc>
          </a:pPr>
          <a:endParaRPr lang="en-US"/>
        </a:p>
      </dgm:t>
    </dgm:pt>
    <dgm:pt modelId="{3251B300-E786-4483-8793-6EFC801568D5}">
      <dgm:prSet custT="1"/>
      <dgm:spPr/>
      <dgm:t>
        <a:bodyPr/>
        <a:lstStyle/>
        <a:p>
          <a:pPr>
            <a:lnSpc>
              <a:spcPct val="100000"/>
            </a:lnSpc>
          </a:pPr>
          <a:r>
            <a:rPr lang="en-AU" sz="2000" dirty="0"/>
            <a:t>Office of the Public Advocate                </a:t>
          </a:r>
          <a:r>
            <a:rPr lang="en-AU" sz="2000" i="0" u="sng" dirty="0">
              <a:hlinkClick xmlns:r="http://schemas.openxmlformats.org/officeDocument/2006/relationships" r:id="rId3"/>
            </a:rPr>
            <a:t>1300 309 337</a:t>
          </a:r>
          <a:endParaRPr lang="en-AU" sz="2000" i="0" u="sng" dirty="0"/>
        </a:p>
        <a:p>
          <a:pPr>
            <a:lnSpc>
              <a:spcPct val="100000"/>
            </a:lnSpc>
          </a:pPr>
          <a:r>
            <a:rPr lang="en-AU" sz="2000" i="0" u="sng" dirty="0">
              <a:hlinkClick xmlns:r="http://schemas.openxmlformats.org/officeDocument/2006/relationships" r:id="rId4"/>
            </a:rPr>
            <a:t>https://www.publicadvocate.vic.gov.au/</a:t>
          </a:r>
          <a:endParaRPr lang="en-AU" sz="2000" i="0" u="sng" dirty="0"/>
        </a:p>
        <a:p>
          <a:pPr>
            <a:lnSpc>
              <a:spcPct val="100000"/>
            </a:lnSpc>
          </a:pPr>
          <a:endParaRPr lang="en-US" sz="2000" dirty="0"/>
        </a:p>
      </dgm:t>
    </dgm:pt>
    <dgm:pt modelId="{D3DEF185-99FA-43C9-939E-79D3CF646BFA}" type="parTrans" cxnId="{82CEF087-39E0-4C49-B1C0-7453A5E437E1}">
      <dgm:prSet/>
      <dgm:spPr/>
      <dgm:t>
        <a:bodyPr/>
        <a:lstStyle/>
        <a:p>
          <a:endParaRPr lang="en-US"/>
        </a:p>
      </dgm:t>
    </dgm:pt>
    <dgm:pt modelId="{34EF834A-E0DF-4C5B-BAAF-8786B090B4FB}" type="sibTrans" cxnId="{82CEF087-39E0-4C49-B1C0-7453A5E437E1}">
      <dgm:prSet/>
      <dgm:spPr/>
      <dgm:t>
        <a:bodyPr/>
        <a:lstStyle/>
        <a:p>
          <a:pPr>
            <a:lnSpc>
              <a:spcPct val="100000"/>
            </a:lnSpc>
          </a:pPr>
          <a:endParaRPr lang="en-US"/>
        </a:p>
      </dgm:t>
    </dgm:pt>
    <dgm:pt modelId="{A20CE5A5-5541-4B00-8167-EC8A94DAD307}">
      <dgm:prSet custT="1"/>
      <dgm:spPr/>
      <dgm:t>
        <a:bodyPr/>
        <a:lstStyle/>
        <a:p>
          <a:pPr>
            <a:lnSpc>
              <a:spcPct val="100000"/>
            </a:lnSpc>
          </a:pPr>
          <a:r>
            <a:rPr lang="en-AU" sz="1700" dirty="0"/>
            <a:t>  </a:t>
          </a:r>
          <a:r>
            <a:rPr lang="en-AU" sz="2000" dirty="0"/>
            <a:t>Social Security Rights Victoria </a:t>
          </a:r>
          <a:r>
            <a:rPr lang="en-AU" sz="2000" b="0" i="0" dirty="0"/>
            <a:t> </a:t>
          </a:r>
        </a:p>
        <a:p>
          <a:pPr>
            <a:lnSpc>
              <a:spcPct val="100000"/>
            </a:lnSpc>
          </a:pPr>
          <a:r>
            <a:rPr lang="en-AU" sz="2000" b="0" i="0" dirty="0"/>
            <a:t>  Rural Callers </a:t>
          </a:r>
          <a:r>
            <a:rPr lang="en-AU" sz="2000" b="0" i="0" dirty="0">
              <a:solidFill>
                <a:schemeClr val="accent1"/>
              </a:solidFill>
            </a:rPr>
            <a:t>1800 094 164</a:t>
          </a:r>
        </a:p>
        <a:p>
          <a:pPr>
            <a:lnSpc>
              <a:spcPct val="100000"/>
            </a:lnSpc>
          </a:pPr>
          <a:r>
            <a:rPr lang="en-AU" sz="2000" b="0" i="0" dirty="0">
              <a:solidFill>
                <a:schemeClr val="tx1"/>
              </a:solidFill>
            </a:rPr>
            <a:t>  Worker Helpline </a:t>
          </a:r>
          <a:r>
            <a:rPr lang="en-AU" sz="2000" b="0" i="0" dirty="0">
              <a:solidFill>
                <a:schemeClr val="accent1"/>
              </a:solidFill>
            </a:rPr>
            <a:t>9481 0655</a:t>
          </a:r>
        </a:p>
        <a:p>
          <a:pPr>
            <a:lnSpc>
              <a:spcPct val="100000"/>
            </a:lnSpc>
          </a:pPr>
          <a:r>
            <a:rPr lang="en-AU" sz="2000" b="0" i="0" dirty="0">
              <a:hlinkClick xmlns:r="http://schemas.openxmlformats.org/officeDocument/2006/relationships" r:id="rId5"/>
            </a:rPr>
            <a:t> https://www.ssrv.org.au/contact-us/</a:t>
          </a:r>
          <a:endParaRPr lang="en-AU" sz="2000" b="0" i="0" dirty="0"/>
        </a:p>
        <a:p>
          <a:pPr>
            <a:lnSpc>
              <a:spcPct val="100000"/>
            </a:lnSpc>
          </a:pPr>
          <a:endParaRPr lang="en-AU" sz="1700" b="0" i="0" dirty="0"/>
        </a:p>
      </dgm:t>
    </dgm:pt>
    <dgm:pt modelId="{E9D6FFF3-0FB9-4FF2-8296-C9553F8535EA}" type="parTrans" cxnId="{94C2E9CC-D902-44AF-B57D-FCF234C2F9F7}">
      <dgm:prSet/>
      <dgm:spPr/>
      <dgm:t>
        <a:bodyPr/>
        <a:lstStyle/>
        <a:p>
          <a:endParaRPr lang="en-US"/>
        </a:p>
      </dgm:t>
    </dgm:pt>
    <dgm:pt modelId="{7444A908-18D2-4C9A-A8C6-818040210DE7}" type="sibTrans" cxnId="{94C2E9CC-D902-44AF-B57D-FCF234C2F9F7}">
      <dgm:prSet/>
      <dgm:spPr/>
      <dgm:t>
        <a:bodyPr/>
        <a:lstStyle/>
        <a:p>
          <a:pPr>
            <a:lnSpc>
              <a:spcPct val="100000"/>
            </a:lnSpc>
          </a:pPr>
          <a:endParaRPr lang="en-US"/>
        </a:p>
      </dgm:t>
    </dgm:pt>
    <dgm:pt modelId="{73B9442C-5994-47CF-8A4D-F9A9BEB9379A}">
      <dgm:prSet custT="1"/>
      <dgm:spPr/>
      <dgm:t>
        <a:bodyPr/>
        <a:lstStyle/>
        <a:p>
          <a:pPr>
            <a:lnSpc>
              <a:spcPct val="100000"/>
            </a:lnSpc>
          </a:pPr>
          <a:r>
            <a:rPr lang="en-AU" sz="2000" dirty="0"/>
            <a:t>Dementia Australia                          </a:t>
          </a:r>
          <a:r>
            <a:rPr lang="en-AU" sz="2000" b="0" i="0" dirty="0">
              <a:hlinkClick xmlns:r="http://schemas.openxmlformats.org/officeDocument/2006/relationships" r:id="rId6"/>
            </a:rPr>
            <a:t>1800 699 799</a:t>
          </a:r>
          <a:r>
            <a:rPr lang="en-AU" sz="2000" b="0" i="0" dirty="0"/>
            <a:t>            </a:t>
          </a:r>
          <a:r>
            <a:rPr lang="en-AU" sz="2000" b="0" i="0" dirty="0">
              <a:hlinkClick xmlns:r="http://schemas.openxmlformats.org/officeDocument/2006/relationships" r:id="rId7"/>
            </a:rPr>
            <a:t>https://www.dementia.org.au/</a:t>
          </a:r>
          <a:endParaRPr lang="en-AU" sz="2000" b="0" i="0" dirty="0"/>
        </a:p>
        <a:p>
          <a:pPr>
            <a:lnSpc>
              <a:spcPct val="100000"/>
            </a:lnSpc>
          </a:pPr>
          <a:endParaRPr lang="en-US" sz="1700" dirty="0"/>
        </a:p>
      </dgm:t>
    </dgm:pt>
    <dgm:pt modelId="{A105C6B3-F06F-47EE-9394-BD9AC5E70728}" type="parTrans" cxnId="{DACD4E5C-579C-478B-9422-8B45CDE0AE7A}">
      <dgm:prSet/>
      <dgm:spPr/>
      <dgm:t>
        <a:bodyPr/>
        <a:lstStyle/>
        <a:p>
          <a:endParaRPr lang="en-US"/>
        </a:p>
      </dgm:t>
    </dgm:pt>
    <dgm:pt modelId="{2D2D5FB1-E179-476C-8687-96061FB9C320}" type="sibTrans" cxnId="{DACD4E5C-579C-478B-9422-8B45CDE0AE7A}">
      <dgm:prSet/>
      <dgm:spPr/>
      <dgm:t>
        <a:bodyPr/>
        <a:lstStyle/>
        <a:p>
          <a:endParaRPr lang="en-US"/>
        </a:p>
      </dgm:t>
    </dgm:pt>
    <dgm:pt modelId="{FF47AC91-F9C0-42C0-91B5-7482AA1A35AD}" type="pres">
      <dgm:prSet presAssocID="{55C1CFED-0A1A-4BEE-98CD-392B27C8D5D4}" presName="root" presStyleCnt="0">
        <dgm:presLayoutVars>
          <dgm:dir/>
          <dgm:resizeHandles val="exact"/>
        </dgm:presLayoutVars>
      </dgm:prSet>
      <dgm:spPr/>
    </dgm:pt>
    <dgm:pt modelId="{E66FE927-B057-4ECC-8946-E1424890CB88}" type="pres">
      <dgm:prSet presAssocID="{55C1CFED-0A1A-4BEE-98CD-392B27C8D5D4}" presName="container" presStyleCnt="0">
        <dgm:presLayoutVars>
          <dgm:dir/>
          <dgm:resizeHandles val="exact"/>
        </dgm:presLayoutVars>
      </dgm:prSet>
      <dgm:spPr/>
    </dgm:pt>
    <dgm:pt modelId="{B061710C-B32C-48EE-BEDC-5B499ECAD7BF}" type="pres">
      <dgm:prSet presAssocID="{946E0F16-85B1-4D9B-A701-CF64627B32CB}" presName="compNode" presStyleCnt="0"/>
      <dgm:spPr/>
    </dgm:pt>
    <dgm:pt modelId="{4AB17AAC-95EC-4C4F-96C4-D09916A4F3F8}" type="pres">
      <dgm:prSet presAssocID="{946E0F16-85B1-4D9B-A701-CF64627B32CB}" presName="iconBgRect" presStyleLbl="bgShp" presStyleIdx="0" presStyleCnt="4"/>
      <dgm:spPr/>
    </dgm:pt>
    <dgm:pt modelId="{56F1AB42-DDC2-42DF-8DE9-B3065BBBA525}" type="pres">
      <dgm:prSet presAssocID="{946E0F16-85B1-4D9B-A701-CF64627B32CB}" presName="iconRect" presStyleLbl="node1" presStyleIdx="0"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Call center"/>
        </a:ext>
      </dgm:extLst>
    </dgm:pt>
    <dgm:pt modelId="{7C6A8C59-89F7-4E43-83F3-E5B9E4347E0E}" type="pres">
      <dgm:prSet presAssocID="{946E0F16-85B1-4D9B-A701-CF64627B32CB}" presName="spaceRect" presStyleCnt="0"/>
      <dgm:spPr/>
    </dgm:pt>
    <dgm:pt modelId="{5CC60B36-463D-4B5B-8BCD-2FF3B16C50A4}" type="pres">
      <dgm:prSet presAssocID="{946E0F16-85B1-4D9B-A701-CF64627B32CB}" presName="textRect" presStyleLbl="revTx" presStyleIdx="0" presStyleCnt="4" custScaleX="112299" custScaleY="107854" custLinFactNeighborX="302" custLinFactNeighborY="11259">
        <dgm:presLayoutVars>
          <dgm:chMax val="1"/>
          <dgm:chPref val="1"/>
        </dgm:presLayoutVars>
      </dgm:prSet>
      <dgm:spPr/>
    </dgm:pt>
    <dgm:pt modelId="{990B4E9F-14C7-42CA-A803-CA4269129142}" type="pres">
      <dgm:prSet presAssocID="{3ABD96A8-C045-49C9-AD72-5B0BB9AC08EB}" presName="sibTrans" presStyleLbl="sibTrans2D1" presStyleIdx="0" presStyleCnt="0"/>
      <dgm:spPr/>
    </dgm:pt>
    <dgm:pt modelId="{E12A707C-4D2B-43F2-A543-CAC9330BE17B}" type="pres">
      <dgm:prSet presAssocID="{3251B300-E786-4483-8793-6EFC801568D5}" presName="compNode" presStyleCnt="0"/>
      <dgm:spPr/>
    </dgm:pt>
    <dgm:pt modelId="{96E73BCF-CE7D-48DF-A940-54568F71A3B9}" type="pres">
      <dgm:prSet presAssocID="{3251B300-E786-4483-8793-6EFC801568D5}" presName="iconBgRect" presStyleLbl="bgShp" presStyleIdx="1" presStyleCnt="4"/>
      <dgm:spPr/>
    </dgm:pt>
    <dgm:pt modelId="{39625DF7-DC87-483E-AB08-C3AF7834D73C}" type="pres">
      <dgm:prSet presAssocID="{3251B300-E786-4483-8793-6EFC801568D5}" presName="iconRect" presStyleLbl="node1" presStyleIdx="1"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Lecturer"/>
        </a:ext>
      </dgm:extLst>
    </dgm:pt>
    <dgm:pt modelId="{EF241D73-8556-4242-AFFC-9DE4AC1ED97D}" type="pres">
      <dgm:prSet presAssocID="{3251B300-E786-4483-8793-6EFC801568D5}" presName="spaceRect" presStyleCnt="0"/>
      <dgm:spPr/>
    </dgm:pt>
    <dgm:pt modelId="{22ABE052-5D99-44E0-853A-FDC04AB54AE6}" type="pres">
      <dgm:prSet presAssocID="{3251B300-E786-4483-8793-6EFC801568D5}" presName="textRect" presStyleLbl="revTx" presStyleIdx="1" presStyleCnt="4" custLinFactNeighborX="434" custLinFactNeighborY="3927">
        <dgm:presLayoutVars>
          <dgm:chMax val="1"/>
          <dgm:chPref val="1"/>
        </dgm:presLayoutVars>
      </dgm:prSet>
      <dgm:spPr/>
    </dgm:pt>
    <dgm:pt modelId="{19B5C38F-AE07-4E5E-82C6-DC0A04025DCC}" type="pres">
      <dgm:prSet presAssocID="{34EF834A-E0DF-4C5B-BAAF-8786B090B4FB}" presName="sibTrans" presStyleLbl="sibTrans2D1" presStyleIdx="0" presStyleCnt="0"/>
      <dgm:spPr/>
    </dgm:pt>
    <dgm:pt modelId="{F0EBEDEA-674E-438E-99B8-2B19BFB8649D}" type="pres">
      <dgm:prSet presAssocID="{A20CE5A5-5541-4B00-8167-EC8A94DAD307}" presName="compNode" presStyleCnt="0"/>
      <dgm:spPr/>
    </dgm:pt>
    <dgm:pt modelId="{65F7CE45-1A01-4A47-AF1A-CB11BD83BBF0}" type="pres">
      <dgm:prSet presAssocID="{A20CE5A5-5541-4B00-8167-EC8A94DAD307}" presName="iconBgRect" presStyleLbl="bgShp" presStyleIdx="2" presStyleCnt="4"/>
      <dgm:spPr/>
    </dgm:pt>
    <dgm:pt modelId="{7ACA74BE-025F-442D-8037-AF638D4C6E81}" type="pres">
      <dgm:prSet presAssocID="{A20CE5A5-5541-4B00-8167-EC8A94DAD307}" presName="iconRect" presStyleLbl="node1" presStyleIdx="2" presStyleCnt="4"/>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Lock"/>
        </a:ext>
      </dgm:extLst>
    </dgm:pt>
    <dgm:pt modelId="{110F98D8-80F0-463F-96A6-8C2645149124}" type="pres">
      <dgm:prSet presAssocID="{A20CE5A5-5541-4B00-8167-EC8A94DAD307}" presName="spaceRect" presStyleCnt="0"/>
      <dgm:spPr/>
    </dgm:pt>
    <dgm:pt modelId="{4B39009F-81D5-4B51-8ACD-4263CB62780A}" type="pres">
      <dgm:prSet presAssocID="{A20CE5A5-5541-4B00-8167-EC8A94DAD307}" presName="textRect" presStyleLbl="revTx" presStyleIdx="2" presStyleCnt="4" custScaleX="115854" custLinFactNeighborX="-1475" custLinFactNeighborY="7165">
        <dgm:presLayoutVars>
          <dgm:chMax val="1"/>
          <dgm:chPref val="1"/>
        </dgm:presLayoutVars>
      </dgm:prSet>
      <dgm:spPr/>
    </dgm:pt>
    <dgm:pt modelId="{2F02256B-1E37-4BFC-BC1C-8266B8556E38}" type="pres">
      <dgm:prSet presAssocID="{7444A908-18D2-4C9A-A8C6-818040210DE7}" presName="sibTrans" presStyleLbl="sibTrans2D1" presStyleIdx="0" presStyleCnt="0"/>
      <dgm:spPr/>
    </dgm:pt>
    <dgm:pt modelId="{E629A6F0-5E43-4E8F-AAC4-46FAA3B65FD2}" type="pres">
      <dgm:prSet presAssocID="{73B9442C-5994-47CF-8A4D-F9A9BEB9379A}" presName="compNode" presStyleCnt="0"/>
      <dgm:spPr/>
    </dgm:pt>
    <dgm:pt modelId="{BA2A2B68-0B6C-4F2B-933B-B9AA4725FE93}" type="pres">
      <dgm:prSet presAssocID="{73B9442C-5994-47CF-8A4D-F9A9BEB9379A}" presName="iconBgRect" presStyleLbl="bgShp" presStyleIdx="3" presStyleCnt="4"/>
      <dgm:spPr/>
    </dgm:pt>
    <dgm:pt modelId="{5651D45F-841B-46FE-A7A9-759A0F0F33F7}" type="pres">
      <dgm:prSet presAssocID="{73B9442C-5994-47CF-8A4D-F9A9BEB9379A}" presName="iconRect" presStyleLbl="node1" presStyleIdx="3" presStyleCnt="4"/>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Brain in head"/>
        </a:ext>
      </dgm:extLst>
    </dgm:pt>
    <dgm:pt modelId="{2EDD44CE-2CC7-417B-A08B-87A2653FE061}" type="pres">
      <dgm:prSet presAssocID="{73B9442C-5994-47CF-8A4D-F9A9BEB9379A}" presName="spaceRect" presStyleCnt="0"/>
      <dgm:spPr/>
    </dgm:pt>
    <dgm:pt modelId="{1AB01510-2343-4CBF-B7AB-3D37EAAC9069}" type="pres">
      <dgm:prSet presAssocID="{73B9442C-5994-47CF-8A4D-F9A9BEB9379A}" presName="textRect" presStyleLbl="revTx" presStyleIdx="3" presStyleCnt="4">
        <dgm:presLayoutVars>
          <dgm:chMax val="1"/>
          <dgm:chPref val="1"/>
        </dgm:presLayoutVars>
      </dgm:prSet>
      <dgm:spPr/>
    </dgm:pt>
  </dgm:ptLst>
  <dgm:cxnLst>
    <dgm:cxn modelId="{BC5B9E03-588B-4A28-B653-48F1A2BBC3DC}" type="presOf" srcId="{55C1CFED-0A1A-4BEE-98CD-392B27C8D5D4}" destId="{FF47AC91-F9C0-42C0-91B5-7482AA1A35AD}" srcOrd="0" destOrd="0" presId="urn:microsoft.com/office/officeart/2018/2/layout/IconCircleList"/>
    <dgm:cxn modelId="{C20D4C2B-5576-4AA4-9100-981C4BDFDCA0}" srcId="{55C1CFED-0A1A-4BEE-98CD-392B27C8D5D4}" destId="{946E0F16-85B1-4D9B-A701-CF64627B32CB}" srcOrd="0" destOrd="0" parTransId="{94F01B0D-BD9E-4AB3-8509-52BF673BBCFC}" sibTransId="{3ABD96A8-C045-49C9-AD72-5B0BB9AC08EB}"/>
    <dgm:cxn modelId="{4803C13A-93A7-478B-BF6F-E5BDF9574EAD}" type="presOf" srcId="{3ABD96A8-C045-49C9-AD72-5B0BB9AC08EB}" destId="{990B4E9F-14C7-42CA-A803-CA4269129142}" srcOrd="0" destOrd="0" presId="urn:microsoft.com/office/officeart/2018/2/layout/IconCircleList"/>
    <dgm:cxn modelId="{DACD4E5C-579C-478B-9422-8B45CDE0AE7A}" srcId="{55C1CFED-0A1A-4BEE-98CD-392B27C8D5D4}" destId="{73B9442C-5994-47CF-8A4D-F9A9BEB9379A}" srcOrd="3" destOrd="0" parTransId="{A105C6B3-F06F-47EE-9394-BD9AC5E70728}" sibTransId="{2D2D5FB1-E179-476C-8687-96061FB9C320}"/>
    <dgm:cxn modelId="{F7532C60-AE0E-42E8-94ED-2E248995E728}" type="presOf" srcId="{3251B300-E786-4483-8793-6EFC801568D5}" destId="{22ABE052-5D99-44E0-853A-FDC04AB54AE6}" srcOrd="0" destOrd="0" presId="urn:microsoft.com/office/officeart/2018/2/layout/IconCircleList"/>
    <dgm:cxn modelId="{9E239D62-4124-4836-B35D-4240234862BA}" type="presOf" srcId="{A20CE5A5-5541-4B00-8167-EC8A94DAD307}" destId="{4B39009F-81D5-4B51-8ACD-4263CB62780A}" srcOrd="0" destOrd="0" presId="urn:microsoft.com/office/officeart/2018/2/layout/IconCircleList"/>
    <dgm:cxn modelId="{06C2726C-1020-46A3-9C2E-3171ED925645}" type="presOf" srcId="{34EF834A-E0DF-4C5B-BAAF-8786B090B4FB}" destId="{19B5C38F-AE07-4E5E-82C6-DC0A04025DCC}" srcOrd="0" destOrd="0" presId="urn:microsoft.com/office/officeart/2018/2/layout/IconCircleList"/>
    <dgm:cxn modelId="{8B8F3580-AEC6-4E11-93F4-39DE8349AC7E}" type="presOf" srcId="{946E0F16-85B1-4D9B-A701-CF64627B32CB}" destId="{5CC60B36-463D-4B5B-8BCD-2FF3B16C50A4}" srcOrd="0" destOrd="0" presId="urn:microsoft.com/office/officeart/2018/2/layout/IconCircleList"/>
    <dgm:cxn modelId="{82CEF087-39E0-4C49-B1C0-7453A5E437E1}" srcId="{55C1CFED-0A1A-4BEE-98CD-392B27C8D5D4}" destId="{3251B300-E786-4483-8793-6EFC801568D5}" srcOrd="1" destOrd="0" parTransId="{D3DEF185-99FA-43C9-939E-79D3CF646BFA}" sibTransId="{34EF834A-E0DF-4C5B-BAAF-8786B090B4FB}"/>
    <dgm:cxn modelId="{AB8CFA8E-65CD-481E-9A94-1561FC614518}" type="presOf" srcId="{7444A908-18D2-4C9A-A8C6-818040210DE7}" destId="{2F02256B-1E37-4BFC-BC1C-8266B8556E38}" srcOrd="0" destOrd="0" presId="urn:microsoft.com/office/officeart/2018/2/layout/IconCircleList"/>
    <dgm:cxn modelId="{94C2E9CC-D902-44AF-B57D-FCF234C2F9F7}" srcId="{55C1CFED-0A1A-4BEE-98CD-392B27C8D5D4}" destId="{A20CE5A5-5541-4B00-8167-EC8A94DAD307}" srcOrd="2" destOrd="0" parTransId="{E9D6FFF3-0FB9-4FF2-8296-C9553F8535EA}" sibTransId="{7444A908-18D2-4C9A-A8C6-818040210DE7}"/>
    <dgm:cxn modelId="{F82842E4-3A2B-46E7-AACC-68AB2B3CBC45}" type="presOf" srcId="{73B9442C-5994-47CF-8A4D-F9A9BEB9379A}" destId="{1AB01510-2343-4CBF-B7AB-3D37EAAC9069}" srcOrd="0" destOrd="0" presId="urn:microsoft.com/office/officeart/2018/2/layout/IconCircleList"/>
    <dgm:cxn modelId="{6C3248F8-55AB-40F8-A22E-9BA20F252CC7}" type="presParOf" srcId="{FF47AC91-F9C0-42C0-91B5-7482AA1A35AD}" destId="{E66FE927-B057-4ECC-8946-E1424890CB88}" srcOrd="0" destOrd="0" presId="urn:microsoft.com/office/officeart/2018/2/layout/IconCircleList"/>
    <dgm:cxn modelId="{A8BFE0DE-60A0-4C6B-8EA5-9AA3371235C5}" type="presParOf" srcId="{E66FE927-B057-4ECC-8946-E1424890CB88}" destId="{B061710C-B32C-48EE-BEDC-5B499ECAD7BF}" srcOrd="0" destOrd="0" presId="urn:microsoft.com/office/officeart/2018/2/layout/IconCircleList"/>
    <dgm:cxn modelId="{C11B7648-1A13-460D-AC8B-283CD2E0D092}" type="presParOf" srcId="{B061710C-B32C-48EE-BEDC-5B499ECAD7BF}" destId="{4AB17AAC-95EC-4C4F-96C4-D09916A4F3F8}" srcOrd="0" destOrd="0" presId="urn:microsoft.com/office/officeart/2018/2/layout/IconCircleList"/>
    <dgm:cxn modelId="{B257170F-FABF-4421-A4C5-43897EB30145}" type="presParOf" srcId="{B061710C-B32C-48EE-BEDC-5B499ECAD7BF}" destId="{56F1AB42-DDC2-42DF-8DE9-B3065BBBA525}" srcOrd="1" destOrd="0" presId="urn:microsoft.com/office/officeart/2018/2/layout/IconCircleList"/>
    <dgm:cxn modelId="{D14A297B-2947-42B6-9E76-C91ED5BDFE88}" type="presParOf" srcId="{B061710C-B32C-48EE-BEDC-5B499ECAD7BF}" destId="{7C6A8C59-89F7-4E43-83F3-E5B9E4347E0E}" srcOrd="2" destOrd="0" presId="urn:microsoft.com/office/officeart/2018/2/layout/IconCircleList"/>
    <dgm:cxn modelId="{7B53F545-27F8-413D-BA40-8AC55D822CC2}" type="presParOf" srcId="{B061710C-B32C-48EE-BEDC-5B499ECAD7BF}" destId="{5CC60B36-463D-4B5B-8BCD-2FF3B16C50A4}" srcOrd="3" destOrd="0" presId="urn:microsoft.com/office/officeart/2018/2/layout/IconCircleList"/>
    <dgm:cxn modelId="{D763C0D0-D46C-4C61-9463-059A707AFAEC}" type="presParOf" srcId="{E66FE927-B057-4ECC-8946-E1424890CB88}" destId="{990B4E9F-14C7-42CA-A803-CA4269129142}" srcOrd="1" destOrd="0" presId="urn:microsoft.com/office/officeart/2018/2/layout/IconCircleList"/>
    <dgm:cxn modelId="{0574A5DC-3502-4122-B693-27489ED1B309}" type="presParOf" srcId="{E66FE927-B057-4ECC-8946-E1424890CB88}" destId="{E12A707C-4D2B-43F2-A543-CAC9330BE17B}" srcOrd="2" destOrd="0" presId="urn:microsoft.com/office/officeart/2018/2/layout/IconCircleList"/>
    <dgm:cxn modelId="{C334DC21-5A64-45E9-806B-3FAF1C097EA7}" type="presParOf" srcId="{E12A707C-4D2B-43F2-A543-CAC9330BE17B}" destId="{96E73BCF-CE7D-48DF-A940-54568F71A3B9}" srcOrd="0" destOrd="0" presId="urn:microsoft.com/office/officeart/2018/2/layout/IconCircleList"/>
    <dgm:cxn modelId="{2D88E98D-6DC9-46D2-BEFE-72255D159562}" type="presParOf" srcId="{E12A707C-4D2B-43F2-A543-CAC9330BE17B}" destId="{39625DF7-DC87-483E-AB08-C3AF7834D73C}" srcOrd="1" destOrd="0" presId="urn:microsoft.com/office/officeart/2018/2/layout/IconCircleList"/>
    <dgm:cxn modelId="{00895966-F19F-4474-82B1-56084CB8C004}" type="presParOf" srcId="{E12A707C-4D2B-43F2-A543-CAC9330BE17B}" destId="{EF241D73-8556-4242-AFFC-9DE4AC1ED97D}" srcOrd="2" destOrd="0" presId="urn:microsoft.com/office/officeart/2018/2/layout/IconCircleList"/>
    <dgm:cxn modelId="{3AA0707A-5505-428F-92D1-6C51D350AD5B}" type="presParOf" srcId="{E12A707C-4D2B-43F2-A543-CAC9330BE17B}" destId="{22ABE052-5D99-44E0-853A-FDC04AB54AE6}" srcOrd="3" destOrd="0" presId="urn:microsoft.com/office/officeart/2018/2/layout/IconCircleList"/>
    <dgm:cxn modelId="{8E508E3A-209E-418E-AA00-6A42C97068B5}" type="presParOf" srcId="{E66FE927-B057-4ECC-8946-E1424890CB88}" destId="{19B5C38F-AE07-4E5E-82C6-DC0A04025DCC}" srcOrd="3" destOrd="0" presId="urn:microsoft.com/office/officeart/2018/2/layout/IconCircleList"/>
    <dgm:cxn modelId="{CAE6910E-EF51-4159-A4C4-FD80A75DEEDC}" type="presParOf" srcId="{E66FE927-B057-4ECC-8946-E1424890CB88}" destId="{F0EBEDEA-674E-438E-99B8-2B19BFB8649D}" srcOrd="4" destOrd="0" presId="urn:microsoft.com/office/officeart/2018/2/layout/IconCircleList"/>
    <dgm:cxn modelId="{E55E8678-3E9D-49C1-B445-1EF103060B1C}" type="presParOf" srcId="{F0EBEDEA-674E-438E-99B8-2B19BFB8649D}" destId="{65F7CE45-1A01-4A47-AF1A-CB11BD83BBF0}" srcOrd="0" destOrd="0" presId="urn:microsoft.com/office/officeart/2018/2/layout/IconCircleList"/>
    <dgm:cxn modelId="{50B40408-154D-4965-B8DB-E2F06EED162F}" type="presParOf" srcId="{F0EBEDEA-674E-438E-99B8-2B19BFB8649D}" destId="{7ACA74BE-025F-442D-8037-AF638D4C6E81}" srcOrd="1" destOrd="0" presId="urn:microsoft.com/office/officeart/2018/2/layout/IconCircleList"/>
    <dgm:cxn modelId="{84F3782D-CDB9-436F-A1E5-DC3D6C306C46}" type="presParOf" srcId="{F0EBEDEA-674E-438E-99B8-2B19BFB8649D}" destId="{110F98D8-80F0-463F-96A6-8C2645149124}" srcOrd="2" destOrd="0" presId="urn:microsoft.com/office/officeart/2018/2/layout/IconCircleList"/>
    <dgm:cxn modelId="{89B2A142-EAEF-49FC-A6D8-829D13F01C6B}" type="presParOf" srcId="{F0EBEDEA-674E-438E-99B8-2B19BFB8649D}" destId="{4B39009F-81D5-4B51-8ACD-4263CB62780A}" srcOrd="3" destOrd="0" presId="urn:microsoft.com/office/officeart/2018/2/layout/IconCircleList"/>
    <dgm:cxn modelId="{DE7567CE-A96B-4740-A2A9-9CE22EE52A65}" type="presParOf" srcId="{E66FE927-B057-4ECC-8946-E1424890CB88}" destId="{2F02256B-1E37-4BFC-BC1C-8266B8556E38}" srcOrd="5" destOrd="0" presId="urn:microsoft.com/office/officeart/2018/2/layout/IconCircleList"/>
    <dgm:cxn modelId="{B6B27411-2A82-43D9-BB8B-2C073B1343B7}" type="presParOf" srcId="{E66FE927-B057-4ECC-8946-E1424890CB88}" destId="{E629A6F0-5E43-4E8F-AAC4-46FAA3B65FD2}" srcOrd="6" destOrd="0" presId="urn:microsoft.com/office/officeart/2018/2/layout/IconCircleList"/>
    <dgm:cxn modelId="{618B5709-CCE4-40C3-9846-96DA4A5B8DB7}" type="presParOf" srcId="{E629A6F0-5E43-4E8F-AAC4-46FAA3B65FD2}" destId="{BA2A2B68-0B6C-4F2B-933B-B9AA4725FE93}" srcOrd="0" destOrd="0" presId="urn:microsoft.com/office/officeart/2018/2/layout/IconCircleList"/>
    <dgm:cxn modelId="{0214D789-75D7-480C-80AD-388B22CEC2C5}" type="presParOf" srcId="{E629A6F0-5E43-4E8F-AAC4-46FAA3B65FD2}" destId="{5651D45F-841B-46FE-A7A9-759A0F0F33F7}" srcOrd="1" destOrd="0" presId="urn:microsoft.com/office/officeart/2018/2/layout/IconCircleList"/>
    <dgm:cxn modelId="{65C9B203-BDC8-4361-B63D-7FE9F0314DE9}" type="presParOf" srcId="{E629A6F0-5E43-4E8F-AAC4-46FAA3B65FD2}" destId="{2EDD44CE-2CC7-417B-A08B-87A2653FE061}" srcOrd="2" destOrd="0" presId="urn:microsoft.com/office/officeart/2018/2/layout/IconCircleList"/>
    <dgm:cxn modelId="{59B05A56-48E2-486D-A25B-F0899B0BE38F}" type="presParOf" srcId="{E629A6F0-5E43-4E8F-AAC4-46FAA3B65FD2}" destId="{1AB01510-2343-4CBF-B7AB-3D37EAAC906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DD74E-04A2-40AE-B254-F2ECB22D5C28}">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AU" sz="2800" kern="1200" dirty="0"/>
            <a:t>What is elder abuse and financial elder abuse?</a:t>
          </a:r>
          <a:endParaRPr lang="en-US" sz="2800" kern="1200" dirty="0"/>
        </a:p>
      </dsp:txBody>
      <dsp:txXfrm>
        <a:off x="402550" y="1992"/>
        <a:ext cx="3034531" cy="1820718"/>
      </dsp:txXfrm>
    </dsp:sp>
    <dsp:sp modelId="{2A648BF1-3A10-465F-B594-92CA689A4654}">
      <dsp:nvSpPr>
        <dsp:cNvPr id="0" name=""/>
        <dsp:cNvSpPr/>
      </dsp:nvSpPr>
      <dsp:spPr>
        <a:xfrm>
          <a:off x="3740534" y="1992"/>
          <a:ext cx="3034531" cy="1820718"/>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Who</a:t>
          </a:r>
          <a:r>
            <a:rPr lang="en-US" sz="2800" kern="1200" baseline="0" dirty="0"/>
            <a:t> perpetrates the violence? </a:t>
          </a:r>
          <a:endParaRPr lang="en-US" sz="2800" kern="1200" dirty="0"/>
        </a:p>
      </dsp:txBody>
      <dsp:txXfrm>
        <a:off x="3740534" y="1992"/>
        <a:ext cx="3034531" cy="1820718"/>
      </dsp:txXfrm>
    </dsp:sp>
    <dsp:sp modelId="{A481501A-ADA5-4172-8F5C-95D9DA199D09}">
      <dsp:nvSpPr>
        <dsp:cNvPr id="0" name=""/>
        <dsp:cNvSpPr/>
      </dsp:nvSpPr>
      <dsp:spPr>
        <a:xfrm>
          <a:off x="7078518" y="1992"/>
          <a:ext cx="3034531" cy="182071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AU" sz="2800" kern="1200" dirty="0"/>
            <a:t>What does it look like for the older person?</a:t>
          </a:r>
          <a:endParaRPr lang="en-US" sz="2800" kern="1200" dirty="0"/>
        </a:p>
      </dsp:txBody>
      <dsp:txXfrm>
        <a:off x="7078518" y="1992"/>
        <a:ext cx="3034531" cy="1820718"/>
      </dsp:txXfrm>
    </dsp:sp>
    <dsp:sp modelId="{1F787499-58ED-4960-B9E7-9F7ECE46128E}">
      <dsp:nvSpPr>
        <dsp:cNvPr id="0" name=""/>
        <dsp:cNvSpPr/>
      </dsp:nvSpPr>
      <dsp:spPr>
        <a:xfrm>
          <a:off x="2071542" y="2126164"/>
          <a:ext cx="3034531" cy="1820718"/>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AU" sz="2800" kern="1200" dirty="0"/>
            <a:t>Case Studies </a:t>
          </a:r>
          <a:endParaRPr lang="en-US" sz="2800" kern="1200" dirty="0"/>
        </a:p>
      </dsp:txBody>
      <dsp:txXfrm>
        <a:off x="2071542" y="2126164"/>
        <a:ext cx="3034531" cy="1820718"/>
      </dsp:txXfrm>
    </dsp:sp>
    <dsp:sp modelId="{5159DCE9-314F-4684-9C8A-E0BB1667365A}">
      <dsp:nvSpPr>
        <dsp:cNvPr id="0" name=""/>
        <dsp:cNvSpPr/>
      </dsp:nvSpPr>
      <dsp:spPr>
        <a:xfrm>
          <a:off x="5409526" y="2126164"/>
          <a:ext cx="3034531" cy="182071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AU" sz="2800" kern="1200" dirty="0"/>
            <a:t>How can you assist older people to seek help? </a:t>
          </a:r>
          <a:endParaRPr lang="en-US" sz="2800" kern="1200" dirty="0"/>
        </a:p>
      </dsp:txBody>
      <dsp:txXfrm>
        <a:off x="5409526" y="2126164"/>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17AAC-95EC-4C4F-96C4-D09916A4F3F8}">
      <dsp:nvSpPr>
        <dsp:cNvPr id="0" name=""/>
        <dsp:cNvSpPr/>
      </dsp:nvSpPr>
      <dsp:spPr>
        <a:xfrm>
          <a:off x="241987" y="604196"/>
          <a:ext cx="1419675" cy="1419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1AB42-DDC2-42DF-8DE9-B3065BBBA525}">
      <dsp:nvSpPr>
        <dsp:cNvPr id="0" name=""/>
        <dsp:cNvSpPr/>
      </dsp:nvSpPr>
      <dsp:spPr>
        <a:xfrm>
          <a:off x="540119" y="902328"/>
          <a:ext cx="823411" cy="8234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60B36-463D-4B5B-8BCD-2FF3B16C50A4}">
      <dsp:nvSpPr>
        <dsp:cNvPr id="0" name=""/>
        <dsp:cNvSpPr/>
      </dsp:nvSpPr>
      <dsp:spPr>
        <a:xfrm>
          <a:off x="1770199" y="708287"/>
          <a:ext cx="3757948" cy="1531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AU" sz="2000" kern="1200" dirty="0"/>
            <a:t>Seniors Rights Victoria Helpline   </a:t>
          </a:r>
          <a:r>
            <a:rPr lang="en-AU" sz="2000" b="0" i="0" u="sng" kern="1200" dirty="0">
              <a:hlinkClick xmlns:r="http://schemas.openxmlformats.org/officeDocument/2006/relationships" r:id="rId3"/>
            </a:rPr>
            <a:t>1300 368 821</a:t>
          </a:r>
          <a:r>
            <a:rPr lang="en-AU" sz="2000" b="0" i="0" u="sng" kern="1200" dirty="0"/>
            <a:t>                                                </a:t>
          </a:r>
          <a:r>
            <a:rPr lang="en-AU" sz="2000" b="0" i="0" u="sng" kern="1200" dirty="0">
              <a:hlinkClick xmlns:r="http://schemas.openxmlformats.org/officeDocument/2006/relationships" r:id="rId4"/>
            </a:rPr>
            <a:t>https://seniorsrights.org.au/about-us/contact-us/</a:t>
          </a:r>
          <a:endParaRPr lang="en-AU" sz="2000" b="0" i="0" u="sng" kern="1200" dirty="0"/>
        </a:p>
        <a:p>
          <a:pPr marL="0" lvl="0" indent="0" algn="l" defTabSz="889000">
            <a:lnSpc>
              <a:spcPct val="100000"/>
            </a:lnSpc>
            <a:spcBef>
              <a:spcPct val="0"/>
            </a:spcBef>
            <a:spcAft>
              <a:spcPct val="35000"/>
            </a:spcAft>
            <a:buNone/>
          </a:pPr>
          <a:endParaRPr lang="en-US" sz="2000" kern="1200" dirty="0"/>
        </a:p>
      </dsp:txBody>
      <dsp:txXfrm>
        <a:off x="1770199" y="708287"/>
        <a:ext cx="3757948" cy="1531176"/>
      </dsp:txXfrm>
    </dsp:sp>
    <dsp:sp modelId="{96E73BCF-CE7D-48DF-A940-54568F71A3B9}">
      <dsp:nvSpPr>
        <dsp:cNvPr id="0" name=""/>
        <dsp:cNvSpPr/>
      </dsp:nvSpPr>
      <dsp:spPr>
        <a:xfrm>
          <a:off x="6101123" y="604196"/>
          <a:ext cx="1419675" cy="1419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5DF7-DC87-483E-AB08-C3AF7834D73C}">
      <dsp:nvSpPr>
        <dsp:cNvPr id="0" name=""/>
        <dsp:cNvSpPr/>
      </dsp:nvSpPr>
      <dsp:spPr>
        <a:xfrm>
          <a:off x="6399255" y="902328"/>
          <a:ext cx="823411" cy="8234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BE052-5D99-44E0-853A-FDC04AB54AE6}">
      <dsp:nvSpPr>
        <dsp:cNvPr id="0" name=""/>
        <dsp:cNvSpPr/>
      </dsp:nvSpPr>
      <dsp:spPr>
        <a:xfrm>
          <a:off x="7839538" y="659947"/>
          <a:ext cx="3346377" cy="141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AU" sz="2000" kern="1200" dirty="0"/>
            <a:t>Office of the Public Advocate                </a:t>
          </a:r>
          <a:r>
            <a:rPr lang="en-AU" sz="2000" i="0" u="sng" kern="1200" dirty="0">
              <a:hlinkClick xmlns:r="http://schemas.openxmlformats.org/officeDocument/2006/relationships" r:id="rId7"/>
            </a:rPr>
            <a:t>1300 309 337</a:t>
          </a:r>
          <a:endParaRPr lang="en-AU" sz="2000" i="0" u="sng" kern="1200" dirty="0"/>
        </a:p>
        <a:p>
          <a:pPr marL="0" lvl="0" indent="0" algn="l" defTabSz="889000">
            <a:lnSpc>
              <a:spcPct val="100000"/>
            </a:lnSpc>
            <a:spcBef>
              <a:spcPct val="0"/>
            </a:spcBef>
            <a:spcAft>
              <a:spcPct val="35000"/>
            </a:spcAft>
            <a:buNone/>
          </a:pPr>
          <a:r>
            <a:rPr lang="en-AU" sz="2000" i="0" u="sng" kern="1200" dirty="0">
              <a:hlinkClick xmlns:r="http://schemas.openxmlformats.org/officeDocument/2006/relationships" r:id="rId8"/>
            </a:rPr>
            <a:t>https://www.publicadvocate.vic.gov.au/</a:t>
          </a:r>
          <a:endParaRPr lang="en-AU" sz="2000" i="0" u="sng" kern="1200" dirty="0"/>
        </a:p>
        <a:p>
          <a:pPr marL="0" lvl="0" indent="0" algn="l" defTabSz="889000">
            <a:lnSpc>
              <a:spcPct val="100000"/>
            </a:lnSpc>
            <a:spcBef>
              <a:spcPct val="0"/>
            </a:spcBef>
            <a:spcAft>
              <a:spcPct val="35000"/>
            </a:spcAft>
            <a:buNone/>
          </a:pPr>
          <a:endParaRPr lang="en-US" sz="2000" kern="1200" dirty="0"/>
        </a:p>
      </dsp:txBody>
      <dsp:txXfrm>
        <a:off x="7839538" y="659947"/>
        <a:ext cx="3346377" cy="1419675"/>
      </dsp:txXfrm>
    </dsp:sp>
    <dsp:sp modelId="{65F7CE45-1A01-4A47-AF1A-CB11BD83BBF0}">
      <dsp:nvSpPr>
        <dsp:cNvPr id="0" name=""/>
        <dsp:cNvSpPr/>
      </dsp:nvSpPr>
      <dsp:spPr>
        <a:xfrm>
          <a:off x="241987" y="2908678"/>
          <a:ext cx="1419675" cy="1419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A74BE-025F-442D-8037-AF638D4C6E81}">
      <dsp:nvSpPr>
        <dsp:cNvPr id="0" name=""/>
        <dsp:cNvSpPr/>
      </dsp:nvSpPr>
      <dsp:spPr>
        <a:xfrm>
          <a:off x="540119" y="3206810"/>
          <a:ext cx="823411" cy="8234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9009F-81D5-4B51-8ACD-4263CB62780A}">
      <dsp:nvSpPr>
        <dsp:cNvPr id="0" name=""/>
        <dsp:cNvSpPr/>
      </dsp:nvSpPr>
      <dsp:spPr>
        <a:xfrm>
          <a:off x="1651252" y="3010398"/>
          <a:ext cx="3876912" cy="141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dirty="0"/>
            <a:t>  </a:t>
          </a:r>
          <a:r>
            <a:rPr lang="en-AU" sz="2000" kern="1200" dirty="0"/>
            <a:t>Social Security Rights Victoria </a:t>
          </a:r>
          <a:r>
            <a:rPr lang="en-AU" sz="2000" b="0" i="0" kern="1200" dirty="0"/>
            <a:t> </a:t>
          </a:r>
        </a:p>
        <a:p>
          <a:pPr marL="0" lvl="0" indent="0" algn="l" defTabSz="755650">
            <a:lnSpc>
              <a:spcPct val="100000"/>
            </a:lnSpc>
            <a:spcBef>
              <a:spcPct val="0"/>
            </a:spcBef>
            <a:spcAft>
              <a:spcPct val="35000"/>
            </a:spcAft>
            <a:buNone/>
          </a:pPr>
          <a:r>
            <a:rPr lang="en-AU" sz="2000" b="0" i="0" kern="1200" dirty="0"/>
            <a:t>  Rural Callers </a:t>
          </a:r>
          <a:r>
            <a:rPr lang="en-AU" sz="2000" b="0" i="0" kern="1200" dirty="0">
              <a:solidFill>
                <a:schemeClr val="accent1"/>
              </a:solidFill>
            </a:rPr>
            <a:t>1800 094 164</a:t>
          </a:r>
        </a:p>
        <a:p>
          <a:pPr marL="0" lvl="0" indent="0" algn="l" defTabSz="755650">
            <a:lnSpc>
              <a:spcPct val="100000"/>
            </a:lnSpc>
            <a:spcBef>
              <a:spcPct val="0"/>
            </a:spcBef>
            <a:spcAft>
              <a:spcPct val="35000"/>
            </a:spcAft>
            <a:buNone/>
          </a:pPr>
          <a:r>
            <a:rPr lang="en-AU" sz="2000" b="0" i="0" kern="1200" dirty="0">
              <a:solidFill>
                <a:schemeClr val="tx1"/>
              </a:solidFill>
            </a:rPr>
            <a:t>  Worker Helpline </a:t>
          </a:r>
          <a:r>
            <a:rPr lang="en-AU" sz="2000" b="0" i="0" kern="1200" dirty="0">
              <a:solidFill>
                <a:schemeClr val="accent1"/>
              </a:solidFill>
            </a:rPr>
            <a:t>9481 0655</a:t>
          </a:r>
        </a:p>
        <a:p>
          <a:pPr marL="0" lvl="0" indent="0" algn="l" defTabSz="755650">
            <a:lnSpc>
              <a:spcPct val="100000"/>
            </a:lnSpc>
            <a:spcBef>
              <a:spcPct val="0"/>
            </a:spcBef>
            <a:spcAft>
              <a:spcPct val="35000"/>
            </a:spcAft>
            <a:buNone/>
          </a:pPr>
          <a:r>
            <a:rPr lang="en-AU" sz="2000" b="0" i="0" kern="1200" dirty="0">
              <a:hlinkClick xmlns:r="http://schemas.openxmlformats.org/officeDocument/2006/relationships" r:id="rId11"/>
            </a:rPr>
            <a:t> https://www.ssrv.org.au/contact-us/</a:t>
          </a:r>
          <a:endParaRPr lang="en-AU" sz="2000" b="0" i="0" kern="1200" dirty="0"/>
        </a:p>
        <a:p>
          <a:pPr marL="0" lvl="0" indent="0" algn="l" defTabSz="755650">
            <a:lnSpc>
              <a:spcPct val="100000"/>
            </a:lnSpc>
            <a:spcBef>
              <a:spcPct val="0"/>
            </a:spcBef>
            <a:spcAft>
              <a:spcPct val="35000"/>
            </a:spcAft>
            <a:buNone/>
          </a:pPr>
          <a:endParaRPr lang="en-AU" sz="1700" b="0" i="0" kern="1200" dirty="0"/>
        </a:p>
      </dsp:txBody>
      <dsp:txXfrm>
        <a:off x="1651252" y="3010398"/>
        <a:ext cx="3876912" cy="1419675"/>
      </dsp:txXfrm>
    </dsp:sp>
    <dsp:sp modelId="{BA2A2B68-0B6C-4F2B-933B-B9AA4725FE93}">
      <dsp:nvSpPr>
        <dsp:cNvPr id="0" name=""/>
        <dsp:cNvSpPr/>
      </dsp:nvSpPr>
      <dsp:spPr>
        <a:xfrm>
          <a:off x="6160605" y="2908678"/>
          <a:ext cx="1419675" cy="14196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1D45F-841B-46FE-A7A9-759A0F0F33F7}">
      <dsp:nvSpPr>
        <dsp:cNvPr id="0" name=""/>
        <dsp:cNvSpPr/>
      </dsp:nvSpPr>
      <dsp:spPr>
        <a:xfrm>
          <a:off x="6458737" y="3206810"/>
          <a:ext cx="823411" cy="823411"/>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01510-2343-4CBF-B7AB-3D37EAAC9069}">
      <dsp:nvSpPr>
        <dsp:cNvPr id="0" name=""/>
        <dsp:cNvSpPr/>
      </dsp:nvSpPr>
      <dsp:spPr>
        <a:xfrm>
          <a:off x="7884496" y="2908678"/>
          <a:ext cx="3346377" cy="141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AU" sz="2000" kern="1200" dirty="0"/>
            <a:t>Dementia Australia                          </a:t>
          </a:r>
          <a:r>
            <a:rPr lang="en-AU" sz="2000" b="0" i="0" kern="1200" dirty="0">
              <a:hlinkClick xmlns:r="http://schemas.openxmlformats.org/officeDocument/2006/relationships" r:id="rId14"/>
            </a:rPr>
            <a:t>1800 699 799</a:t>
          </a:r>
          <a:r>
            <a:rPr lang="en-AU" sz="2000" b="0" i="0" kern="1200" dirty="0"/>
            <a:t>            </a:t>
          </a:r>
          <a:r>
            <a:rPr lang="en-AU" sz="2000" b="0" i="0" kern="1200" dirty="0">
              <a:hlinkClick xmlns:r="http://schemas.openxmlformats.org/officeDocument/2006/relationships" r:id="rId15"/>
            </a:rPr>
            <a:t>https://www.dementia.org.au/</a:t>
          </a:r>
          <a:endParaRPr lang="en-AU" sz="2000" b="0" i="0" kern="1200" dirty="0"/>
        </a:p>
        <a:p>
          <a:pPr marL="0" lvl="0" indent="0" algn="l" defTabSz="889000">
            <a:lnSpc>
              <a:spcPct val="100000"/>
            </a:lnSpc>
            <a:spcBef>
              <a:spcPct val="0"/>
            </a:spcBef>
            <a:spcAft>
              <a:spcPct val="35000"/>
            </a:spcAft>
            <a:buNone/>
          </a:pPr>
          <a:endParaRPr lang="en-US" sz="1700" kern="1200" dirty="0"/>
        </a:p>
      </dsp:txBody>
      <dsp:txXfrm>
        <a:off x="7884496" y="2908678"/>
        <a:ext cx="3346377" cy="1419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975E7-300F-4771-BDCB-BD9EE04B3F2C}" type="datetimeFigureOut">
              <a:rPr lang="en-AU" smtClean="0"/>
              <a:t>13/12/2023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59A27-15CB-4A3E-9DEA-B7942894AB43}" type="slidenum">
              <a:rPr lang="en-AU" smtClean="0"/>
              <a:t>‹#›</a:t>
            </a:fld>
            <a:endParaRPr lang="en-AU"/>
          </a:p>
        </p:txBody>
      </p:sp>
    </p:spTree>
    <p:extLst>
      <p:ext uri="{BB962C8B-B14F-4D97-AF65-F5344CB8AC3E}">
        <p14:creationId xmlns:p14="http://schemas.microsoft.com/office/powerpoint/2010/main" val="1383885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a:t>
            </a:fld>
            <a:endParaRPr lang="en-AU"/>
          </a:p>
        </p:txBody>
      </p:sp>
    </p:spTree>
    <p:extLst>
      <p:ext uri="{BB962C8B-B14F-4D97-AF65-F5344CB8AC3E}">
        <p14:creationId xmlns:p14="http://schemas.microsoft.com/office/powerpoint/2010/main" val="178797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30000"/>
              </a:lnSpc>
              <a:spcAft>
                <a:spcPts val="800"/>
              </a:spcAft>
            </a:pPr>
            <a:r>
              <a:rPr lang="en-US" sz="1600" b="1" dirty="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Types of Abuse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Elder abuse may include physical, sexual, psychological/emotional, social or financial, abuse, as well as neglect and abandonment </a:t>
            </a:r>
            <a:r>
              <a:rPr lang="en-US" sz="1600" dirty="0">
                <a:effectLst/>
                <a:latin typeface="Calibri" panose="020F0502020204030204" pitchFamily="34" charset="0"/>
                <a:ea typeface="Calibri" panose="020F0502020204030204" pitchFamily="34" charset="0"/>
                <a:cs typeface="Times New Roman" panose="02020603050405020304" pitchFamily="18" charset="0"/>
              </a:rPr>
              <a:t>(Human Rights Commission, undated;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Kaspiew</a:t>
            </a:r>
            <a:r>
              <a:rPr lang="en-US" sz="1600" dirty="0">
                <a:effectLst/>
                <a:latin typeface="Calibri" panose="020F0502020204030204" pitchFamily="34" charset="0"/>
                <a:ea typeface="Calibri" panose="020F0502020204030204" pitchFamily="34" charset="0"/>
                <a:cs typeface="Times New Roman" panose="02020603050405020304" pitchFamily="18" charset="0"/>
              </a:rPr>
              <a:t> and Carson, 2018).</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Physical abuse which is any action which "…causes physical pain or injury to another person "…such as hitting, pushing or kicking (National Institute on Ageing, undated)</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Sexual abuse is generally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characterised</a:t>
            </a:r>
            <a:r>
              <a:rPr lang="en-US" sz="1600" dirty="0">
                <a:effectLst/>
                <a:latin typeface="Calibri" panose="020F0502020204030204" pitchFamily="34" charset="0"/>
                <a:ea typeface="Calibri" panose="020F0502020204030204" pitchFamily="34" charset="0"/>
                <a:cs typeface="Times New Roman" panose="02020603050405020304" pitchFamily="18" charset="0"/>
              </a:rPr>
              <a:t> as any nonconsensual sexual interaction or non-contact acts (American Psychological Association, 2021; Dean, 2019).</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Psychological or emotional abuse is the infliction of emotional pain or distress (Joosten et al, 2020) which may include "...insulting or threatening a person, acts of humiliation or disrespect, and controlling behaviors including confining or isolating a person" (Dean, 2019).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Social abuse is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characterised</a:t>
            </a:r>
            <a:r>
              <a:rPr lang="en-US" sz="1600" dirty="0">
                <a:effectLst/>
                <a:latin typeface="Calibri" panose="020F0502020204030204" pitchFamily="34" charset="0"/>
                <a:ea typeface="Calibri" panose="020F0502020204030204" pitchFamily="34" charset="0"/>
                <a:cs typeface="Times New Roman" panose="02020603050405020304" pitchFamily="18" charset="0"/>
              </a:rPr>
              <a:t> as “…preventing a person from having contact with relatives, friends, service providers and other people or restricting the person’s activities, thereby increasing their sense of isolation.” (Seniors Rights Victoria, undated). Examples include denial of access to an older person's grandchildren (2015) and restrictions on visitation (Australian Law Reform Commission, 2016).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Financial abuse is the theft or misuse of an older person's money, property or other assets, and may include taking a person's financial payments; accessing credit or bank accounts; amending a will, bank account, title to a house, or other documents, without permission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Kaspiew</a:t>
            </a:r>
            <a:r>
              <a:rPr lang="en-US" sz="1600" dirty="0">
                <a:effectLst/>
                <a:latin typeface="Calibri" panose="020F0502020204030204" pitchFamily="34" charset="0"/>
                <a:ea typeface="Calibri" panose="020F0502020204030204" pitchFamily="34" charset="0"/>
                <a:cs typeface="Times New Roman" panose="02020603050405020304" pitchFamily="18" charset="0"/>
              </a:rPr>
              <a:t> and Carson, 2018; American Psychological Association, 2021; Dean, 2019).</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Neglect is generally defined as a failure to meet basic personal needs, such as food, water, medication, access to health care, warmth and other comfort, social and emotional needs (National Institute on Ageing, undated; Dean, 2019; Royal Commission into Aged Care Quality and Safety, 2020).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Abandonment is described by American Psychological Association (2021) as: "Desertion of an older person by an individual who has physical custody of the elder or…who has assumed responsibility for providing care to the older person".</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a:p>
            <a:r>
              <a:rPr lang="en-AU" dirty="0"/>
              <a:t>And we know that people can experience one or more forms of elder abuse at the same time</a:t>
            </a:r>
          </a:p>
        </p:txBody>
      </p:sp>
      <p:sp>
        <p:nvSpPr>
          <p:cNvPr id="4" name="Slide Number Placeholder 3"/>
          <p:cNvSpPr>
            <a:spLocks noGrp="1"/>
          </p:cNvSpPr>
          <p:nvPr>
            <p:ph type="sldNum" sz="quarter" idx="5"/>
          </p:nvPr>
        </p:nvSpPr>
        <p:spPr/>
        <p:txBody>
          <a:bodyPr/>
          <a:lstStyle/>
          <a:p>
            <a:fld id="{08059A27-15CB-4A3E-9DEA-B7942894AB43}" type="slidenum">
              <a:rPr lang="en-AU" smtClean="0"/>
              <a:t>10</a:t>
            </a:fld>
            <a:endParaRPr lang="en-AU"/>
          </a:p>
        </p:txBody>
      </p:sp>
    </p:spTree>
    <p:extLst>
      <p:ext uri="{BB962C8B-B14F-4D97-AF65-F5344CB8AC3E}">
        <p14:creationId xmlns:p14="http://schemas.microsoft.com/office/powerpoint/2010/main" val="343601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0" i="0" dirty="0">
                <a:solidFill>
                  <a:srgbClr val="2C2A29"/>
                </a:solidFill>
                <a:effectLst/>
                <a:latin typeface="Arial" panose="020B0604020202020204" pitchFamily="34" charset="0"/>
              </a:rPr>
              <a:t>With a third of all senior Australians living alone, there is a real need for assistance to alleviate loneliness and social isolation. Some older Australians face challenges and stresses associated with retirement and ageing, such as loneliness and increased social isolation, which can impact their mental health and wellbeing.</a:t>
            </a:r>
            <a:endParaRPr lang="en-US" b="0" i="0" dirty="0">
              <a:solidFill>
                <a:srgbClr val="332C28"/>
              </a:solidFill>
              <a:effectLst/>
              <a:latin typeface="gotham_book"/>
            </a:endParaRPr>
          </a:p>
          <a:p>
            <a:pPr algn="l" fontAlgn="base">
              <a:buFont typeface="Arial" panose="020B0604020202020204" pitchFamily="34" charset="0"/>
              <a:buNone/>
            </a:pPr>
            <a:endParaRPr lang="en-US" b="0" i="0" dirty="0">
              <a:solidFill>
                <a:srgbClr val="332C28"/>
              </a:solidFill>
              <a:effectLst/>
              <a:latin typeface="gotham_book"/>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32C28"/>
                </a:solidFill>
                <a:effectLst/>
                <a:latin typeface="gotham_book"/>
              </a:rPr>
              <a:t>The Australian National Elder Abuse Prevalence Study in 2021, found that older people from lower socio-economic backgrounds, who were single, separated or divorced, living in rental housing, owning a house with a mortgage, have poor physical or psychological health were all features associated with being vulnerable or having a higher risk of elder abuse. December 2021 National Institute of Family Studies</a:t>
            </a:r>
          </a:p>
          <a:p>
            <a:pPr algn="l" fontAlgn="base">
              <a:buFont typeface="Arial" panose="020B0604020202020204" pitchFamily="34" charset="0"/>
              <a:buNone/>
            </a:pPr>
            <a:endParaRPr lang="en-US" b="0" i="0" dirty="0">
              <a:solidFill>
                <a:srgbClr val="332C28"/>
              </a:solidFill>
              <a:effectLst/>
              <a:latin typeface="gotham_book"/>
            </a:endParaRPr>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11</a:t>
            </a:fld>
            <a:endParaRPr lang="en-AU"/>
          </a:p>
        </p:txBody>
      </p:sp>
    </p:spTree>
    <p:extLst>
      <p:ext uri="{BB962C8B-B14F-4D97-AF65-F5344CB8AC3E}">
        <p14:creationId xmlns:p14="http://schemas.microsoft.com/office/powerpoint/2010/main" val="317859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Whilst most victims of elder abuse are women, older men are victims in significant numbers </a:t>
            </a:r>
          </a:p>
          <a:p>
            <a:endParaRPr lang="en-AU" dirty="0"/>
          </a:p>
          <a:p>
            <a:r>
              <a:rPr lang="en-AU" dirty="0"/>
              <a:t>Sometimes older men can be misidentified by the police, as perpetrators of elder abuse, or their anger and outbursts are a result of ill health and or dementia, when their adult children have returned and over run the family home.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In most instances elder abuse doesn’t fit easily into an intimate partner, gendered family violence model.</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12</a:t>
            </a:fld>
            <a:endParaRPr lang="en-AU"/>
          </a:p>
        </p:txBody>
      </p:sp>
    </p:spTree>
    <p:extLst>
      <p:ext uri="{BB962C8B-B14F-4D97-AF65-F5344CB8AC3E}">
        <p14:creationId xmlns:p14="http://schemas.microsoft.com/office/powerpoint/2010/main" val="1538871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t>
            </a:r>
            <a:r>
              <a:rPr lang="en-US" sz="1200" b="0" i="0" dirty="0"/>
              <a:t>lder abuse involves a varied range of acts or omissions and a significant range of relationship types</a:t>
            </a:r>
          </a:p>
          <a:p>
            <a:endParaRPr lang="en-AU" dirty="0"/>
          </a:p>
          <a:p>
            <a:r>
              <a:rPr lang="en-AU" dirty="0"/>
              <a:t>Who does it?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People using elder abuse violence include women and men and are predominantly their adult children, a family member living with them, carer or person in  a trusted relationship.</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It often occurs within a parent–child dynamic (a relationship that is long–term and interdependent)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a relationship which the older person would like to maintain.</a:t>
            </a:r>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13</a:t>
            </a:fld>
            <a:endParaRPr lang="en-AU"/>
          </a:p>
        </p:txBody>
      </p:sp>
    </p:spTree>
    <p:extLst>
      <p:ext uri="{BB962C8B-B14F-4D97-AF65-F5344CB8AC3E}">
        <p14:creationId xmlns:p14="http://schemas.microsoft.com/office/powerpoint/2010/main" val="1126016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it doesn’t excuse the abuse, there is a significant increase in proportion of people using violence who are experiencing mental illness, and those with gambling or substance abuse problem. </a:t>
            </a:r>
          </a:p>
          <a:p>
            <a:endParaRPr lang="en-AU" dirty="0"/>
          </a:p>
          <a:p>
            <a:r>
              <a:rPr lang="en-AU" dirty="0"/>
              <a:t>Since COVID and the ongoing cost-of-living financial crisis older children and their families are moving back into their parents' home or seeking financial support from an older person to cover the costs of their own daily living expenses</a:t>
            </a:r>
          </a:p>
        </p:txBody>
      </p:sp>
      <p:sp>
        <p:nvSpPr>
          <p:cNvPr id="4" name="Slide Number Placeholder 3"/>
          <p:cNvSpPr>
            <a:spLocks noGrp="1"/>
          </p:cNvSpPr>
          <p:nvPr>
            <p:ph type="sldNum" sz="quarter" idx="5"/>
          </p:nvPr>
        </p:nvSpPr>
        <p:spPr/>
        <p:txBody>
          <a:bodyPr/>
          <a:lstStyle/>
          <a:p>
            <a:fld id="{08059A27-15CB-4A3E-9DEA-B7942894AB43}" type="slidenum">
              <a:rPr lang="en-AU" smtClean="0"/>
              <a:t>14</a:t>
            </a:fld>
            <a:endParaRPr lang="en-AU"/>
          </a:p>
        </p:txBody>
      </p:sp>
    </p:spTree>
    <p:extLst>
      <p:ext uri="{BB962C8B-B14F-4D97-AF65-F5344CB8AC3E}">
        <p14:creationId xmlns:p14="http://schemas.microsoft.com/office/powerpoint/2010/main" val="325714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now largely recognised that 1 in 6 older people have experience elder abuse (Australia Institute of Family Studies Media Release Dec 2021) </a:t>
            </a:r>
          </a:p>
          <a:p>
            <a:endParaRPr lang="en-AU" dirty="0"/>
          </a:p>
          <a:p>
            <a:pPr algn="l" fontAlgn="base"/>
            <a:r>
              <a:rPr lang="en-US" b="0" i="0" dirty="0">
                <a:solidFill>
                  <a:srgbClr val="000000"/>
                </a:solidFill>
                <a:effectLst/>
                <a:latin typeface="Libre Baskerville" panose="020F0502020204030204" pitchFamily="2" charset="0"/>
              </a:rPr>
              <a:t>Older people are often afraid to report abuse because they fear the repercussions both for themselves and for the perpetrator, usually from an adult child or other close relative.</a:t>
            </a:r>
          </a:p>
          <a:p>
            <a:pPr algn="l" fontAlgn="base"/>
            <a:r>
              <a:rPr lang="en-US" b="0" i="0" dirty="0">
                <a:solidFill>
                  <a:srgbClr val="000000"/>
                </a:solidFill>
                <a:effectLst/>
                <a:latin typeface="Libre Baskerville" panose="020F0502020204030204" pitchFamily="2" charset="0"/>
              </a:rPr>
              <a:t>These concerns can mean an older person endures abuse for a long time. </a:t>
            </a:r>
          </a:p>
          <a:p>
            <a:pPr algn="l" fontAlgn="base"/>
            <a:r>
              <a:rPr lang="en-US" b="0" i="0" dirty="0">
                <a:solidFill>
                  <a:srgbClr val="000000"/>
                </a:solidFill>
                <a:effectLst/>
                <a:latin typeface="Libre Baskerville" panose="020F0502020204030204" pitchFamily="2" charset="0"/>
              </a:rPr>
              <a:t>They may only seek help when the situation escalates to an extreme level or when someone else notices the ongoing mistreatment.</a:t>
            </a:r>
          </a:p>
          <a:p>
            <a:pPr algn="l" fontAlgn="base"/>
            <a:r>
              <a:rPr lang="en-US" b="0" i="0" dirty="0">
                <a:solidFill>
                  <a:srgbClr val="000000"/>
                </a:solidFill>
                <a:effectLst/>
                <a:latin typeface="Libre Baskerville" panose="020F0502020204030204" pitchFamily="2" charset="0"/>
              </a:rPr>
              <a:t>Equally important, they may fear other negative outcomes of reporting abuse. </a:t>
            </a:r>
          </a:p>
          <a:p>
            <a:pPr algn="l" fontAlgn="base"/>
            <a:r>
              <a:rPr lang="en-US" b="0" i="0" dirty="0">
                <a:solidFill>
                  <a:srgbClr val="000000"/>
                </a:solidFill>
                <a:effectLst/>
                <a:latin typeface="Libre Baskerville" panose="020F0502020204030204" pitchFamily="2" charset="0"/>
              </a:rPr>
              <a:t>They may fear having to leave their home and enter residential care. </a:t>
            </a:r>
          </a:p>
          <a:p>
            <a:pPr algn="l" fontAlgn="base"/>
            <a:r>
              <a:rPr lang="en-US" b="0" i="0" dirty="0">
                <a:solidFill>
                  <a:srgbClr val="000000"/>
                </a:solidFill>
                <a:effectLst/>
                <a:latin typeface="Libre Baskerville" panose="020F0502020204030204" pitchFamily="2" charset="0"/>
              </a:rPr>
              <a:t>They may fear increased isolation and loneliness, or that the abuse will get worse.</a:t>
            </a:r>
          </a:p>
          <a:p>
            <a:pPr algn="l" fontAlgn="base"/>
            <a:r>
              <a:rPr lang="en-US" b="0" i="0" dirty="0">
                <a:solidFill>
                  <a:srgbClr val="000000"/>
                </a:solidFill>
                <a:effectLst/>
                <a:latin typeface="Libre Baskerville" panose="020F0502020204030204" pitchFamily="2" charset="0"/>
              </a:rPr>
              <a:t>All these fears combined create a formidable barrier to older people promptly reporting abuse and getting the help they need.</a:t>
            </a:r>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15</a:t>
            </a:fld>
            <a:endParaRPr lang="en-AU"/>
          </a:p>
        </p:txBody>
      </p:sp>
    </p:spTree>
    <p:extLst>
      <p:ext uri="{BB962C8B-B14F-4D97-AF65-F5344CB8AC3E}">
        <p14:creationId xmlns:p14="http://schemas.microsoft.com/office/powerpoint/2010/main" val="1233601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Now let’s look specifically at financial elder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Financial abuse is the theft or misuse of an older person's money, property or other assets, and may include taking a person's financial payments; accessing credit or bank accounts; or amending a will, bank account, title to a house, or other documents, without permission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Kaspiew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Carson, 2018; American Psychological Association, 2021; Dean, 2019).</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pPr>
              <a:defRPr/>
            </a:pPr>
            <a:r>
              <a:rPr lang="en-US" dirty="0">
                <a:cs typeface="Calibri"/>
              </a:rPr>
              <a:t>This could be perpetrated by family members, including grandchildren. </a:t>
            </a:r>
          </a:p>
          <a:p>
            <a:pPr>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Examples of this include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Pressuring the older person into giving or loaning them money, possessions (jewellery) or property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Taking money, possessions or property without the older person’s permission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 contributing to household expenses such as rent, food or household expenses while living with the older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Pressuring the older person to make or change their will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Making financial decisions for the older person without their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16</a:t>
            </a:fld>
            <a:endParaRPr lang="en-AU"/>
          </a:p>
        </p:txBody>
      </p:sp>
    </p:spTree>
    <p:extLst>
      <p:ext uri="{BB962C8B-B14F-4D97-AF65-F5344CB8AC3E}">
        <p14:creationId xmlns:p14="http://schemas.microsoft.com/office/powerpoint/2010/main" val="386902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the CEO of ABA Anna Bligh said Australian banks see first hand the impacts of elder abuse and have put in place key initiatives to assist with its prevention. </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“The banking sector is training staff and using software to recognise warning signs of elder abuse such as red flags on transactions,” </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Banks acknowledge common warning signs of financial abuse can include:    </a:t>
            </a:r>
          </a:p>
          <a:p>
            <a:pPr algn="l">
              <a:buFont typeface="Arial" panose="020B0604020202020204" pitchFamily="34" charset="0"/>
              <a:buChar char="•"/>
            </a:pPr>
            <a:r>
              <a:rPr lang="en-US" b="0" i="0" dirty="0">
                <a:solidFill>
                  <a:srgbClr val="333333"/>
                </a:solidFill>
                <a:effectLst/>
                <a:latin typeface="Open Sans" panose="020B0606030504020204" pitchFamily="34" charset="0"/>
              </a:rPr>
              <a:t> unusual transactions after giving someone authority to access their account </a:t>
            </a:r>
          </a:p>
          <a:p>
            <a:pPr algn="l">
              <a:buFont typeface="Arial" panose="020B0604020202020204" pitchFamily="34" charset="0"/>
              <a:buChar char="•"/>
            </a:pPr>
            <a:r>
              <a:rPr lang="en-US" b="0" i="0" dirty="0">
                <a:solidFill>
                  <a:srgbClr val="333333"/>
                </a:solidFill>
                <a:effectLst/>
                <a:latin typeface="Open Sans" panose="020B0606030504020204" pitchFamily="34" charset="0"/>
              </a:rPr>
              <a:t> missing or confusing bank statements </a:t>
            </a:r>
          </a:p>
          <a:p>
            <a:pPr algn="l">
              <a:buFont typeface="Arial" panose="020B0604020202020204" pitchFamily="34" charset="0"/>
              <a:buChar char="•"/>
            </a:pPr>
            <a:r>
              <a:rPr lang="en-US" b="0" i="0" dirty="0">
                <a:solidFill>
                  <a:srgbClr val="333333"/>
                </a:solidFill>
                <a:effectLst/>
                <a:latin typeface="Open Sans" panose="020B0606030504020204" pitchFamily="34" charset="0"/>
              </a:rPr>
              <a:t> withdrawals from the account that don’t make sense </a:t>
            </a:r>
          </a:p>
          <a:p>
            <a:pPr algn="l">
              <a:buFont typeface="Arial" panose="020B0604020202020204" pitchFamily="34" charset="0"/>
              <a:buChar char="•"/>
            </a:pPr>
            <a:r>
              <a:rPr lang="en-US" b="0" i="0" dirty="0">
                <a:solidFill>
                  <a:srgbClr val="333333"/>
                </a:solidFill>
                <a:effectLst/>
                <a:latin typeface="Open Sans" panose="020B0606030504020204" pitchFamily="34" charset="0"/>
              </a:rPr>
              <a:t> feeling pressured to give someone access to their account or pin number  </a:t>
            </a:r>
          </a:p>
          <a:p>
            <a:pPr algn="l">
              <a:buFont typeface="Arial" panose="020B0604020202020204" pitchFamily="34" charset="0"/>
              <a:buChar char="•"/>
            </a:pPr>
            <a:r>
              <a:rPr lang="en-US" b="0" i="0" dirty="0">
                <a:solidFill>
                  <a:srgbClr val="333333"/>
                </a:solidFill>
                <a:effectLst/>
                <a:latin typeface="Open Sans" panose="020B0606030504020204" pitchFamily="34" charset="0"/>
              </a:rPr>
              <a:t> feeling pressured to make changes to a will, power of attorney or legal document  </a:t>
            </a:r>
          </a:p>
          <a:p>
            <a:pPr algn="l">
              <a:buFont typeface="Arial" panose="020B0604020202020204" pitchFamily="34" charset="0"/>
              <a:buChar char="•"/>
            </a:pPr>
            <a:r>
              <a:rPr lang="en-US" b="0" i="0" dirty="0">
                <a:solidFill>
                  <a:srgbClr val="333333"/>
                </a:solidFill>
                <a:effectLst/>
                <a:latin typeface="Open Sans" panose="020B0606030504020204" pitchFamily="34" charset="0"/>
              </a:rPr>
              <a:t> feeling intimidated or controlled by another person.  </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Banks are providing tools to help customers manage accounts, such as pre-set digital banking, transaction limits, notifications and two to signature arrangements. </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Banks are also referring customers for internal and external support such as specialised customer assistance and financial counselling.</a:t>
            </a:r>
          </a:p>
          <a:p>
            <a:endParaRPr lang="en-US" dirty="0">
              <a:solidFill>
                <a:srgbClr val="333333"/>
              </a:solidFill>
              <a:latin typeface="Open Sans"/>
              <a:ea typeface="Open Sans"/>
              <a:cs typeface="Open Sans"/>
            </a:endParaRPr>
          </a:p>
          <a:p>
            <a:endParaRPr lang="en-US" dirty="0">
              <a:solidFill>
                <a:srgbClr val="333333"/>
              </a:solidFill>
              <a:latin typeface="Open Sans"/>
              <a:ea typeface="Open Sans"/>
              <a:cs typeface="Open Sans"/>
            </a:endParaRPr>
          </a:p>
          <a:p>
            <a:endParaRPr lang="en-AU" dirty="0">
              <a:cs typeface="Calibri" panose="020F0502020204030204"/>
            </a:endParaRPr>
          </a:p>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08059A27-15CB-4A3E-9DEA-B7942894AB43}" type="slidenum">
              <a:rPr lang="en-AU" smtClean="0"/>
              <a:t>17</a:t>
            </a:fld>
            <a:endParaRPr lang="en-AU"/>
          </a:p>
        </p:txBody>
      </p:sp>
    </p:spTree>
    <p:extLst>
      <p:ext uri="{BB962C8B-B14F-4D97-AF65-F5344CB8AC3E}">
        <p14:creationId xmlns:p14="http://schemas.microsoft.com/office/powerpoint/2010/main" val="345255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may want to consider using an intersectional lens when working with people, including older people</a:t>
            </a:r>
          </a:p>
          <a:p>
            <a:endParaRPr lang="en-AU" dirty="0"/>
          </a:p>
          <a:p>
            <a:r>
              <a:rPr lang="en-AU" dirty="0"/>
              <a:t>Consider a person’s racial identity, nationality, sexuality, gender and disability </a:t>
            </a:r>
          </a:p>
          <a:p>
            <a:endParaRPr lang="en-AU" dirty="0"/>
          </a:p>
          <a:p>
            <a:r>
              <a:rPr lang="en-AU" dirty="0"/>
              <a:t>How this may affect the elder abuse they are experiencing</a:t>
            </a:r>
          </a:p>
          <a:p>
            <a:endParaRPr lang="en-AU" dirty="0"/>
          </a:p>
          <a:p>
            <a:r>
              <a:rPr lang="en-AU" dirty="0"/>
              <a:t>And help the older person identify the abuse, and seek help</a:t>
            </a:r>
          </a:p>
          <a:p>
            <a:endParaRPr lang="en-AU" dirty="0"/>
          </a:p>
          <a:p>
            <a:endParaRPr lang="en-AU" dirty="0"/>
          </a:p>
          <a:p>
            <a:r>
              <a:rPr lang="en-AU" dirty="0"/>
              <a:t>Diagram: Womankind intersectionality-101 November 2019 </a:t>
            </a:r>
          </a:p>
        </p:txBody>
      </p:sp>
      <p:sp>
        <p:nvSpPr>
          <p:cNvPr id="4" name="Slide Number Placeholder 3"/>
          <p:cNvSpPr>
            <a:spLocks noGrp="1"/>
          </p:cNvSpPr>
          <p:nvPr>
            <p:ph type="sldNum" sz="quarter" idx="5"/>
          </p:nvPr>
        </p:nvSpPr>
        <p:spPr/>
        <p:txBody>
          <a:bodyPr/>
          <a:lstStyle/>
          <a:p>
            <a:fld id="{08059A27-15CB-4A3E-9DEA-B7942894AB43}" type="slidenum">
              <a:rPr lang="en-AU" smtClean="0"/>
              <a:t>18</a:t>
            </a:fld>
            <a:endParaRPr lang="en-AU"/>
          </a:p>
        </p:txBody>
      </p:sp>
    </p:spTree>
    <p:extLst>
      <p:ext uri="{BB962C8B-B14F-4D97-AF65-F5344CB8AC3E}">
        <p14:creationId xmlns:p14="http://schemas.microsoft.com/office/powerpoint/2010/main" val="322769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FFFFFF"/>
                </a:solidFill>
                <a:effectLst/>
              </a:rPr>
              <a:t>Your work to support older people living in their home is invaluable and contributes to having more eyes on the older person and their circumstances as they age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FFFFFF"/>
              </a:solidFill>
              <a:effectLst/>
            </a:endParaRPr>
          </a:p>
          <a:p>
            <a:pPr>
              <a:lnSpc>
                <a:spcPct val="90000"/>
              </a:lnSpc>
              <a:spcAft>
                <a:spcPts val="800"/>
              </a:spcAft>
            </a:pPr>
            <a:r>
              <a:rPr lang="en-US" sz="1800" dirty="0">
                <a:solidFill>
                  <a:srgbClr val="FFFFFF"/>
                </a:solidFill>
              </a:rPr>
              <a:t>What </a:t>
            </a:r>
            <a:r>
              <a:rPr lang="en-US" sz="1800" dirty="0">
                <a:solidFill>
                  <a:srgbClr val="FFFFFF"/>
                </a:solidFill>
                <a:effectLst/>
              </a:rPr>
              <a:t>are the red flags you may want to consider that indicate an older person is in financial stress?</a:t>
            </a:r>
          </a:p>
          <a:p>
            <a:pPr>
              <a:lnSpc>
                <a:spcPct val="90000"/>
              </a:lnSpc>
              <a:spcAft>
                <a:spcPts val="800"/>
              </a:spcAft>
            </a:pPr>
            <a:endParaRPr lang="en-US" sz="1800" dirty="0">
              <a:solidFill>
                <a:srgbClr val="FFFFF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FFFFFF"/>
                </a:solidFill>
                <a:effectLst/>
              </a:rPr>
              <a:t>Please either enter your comments in the chat or unmute and share your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FFFFFF"/>
              </a:solidFill>
              <a:effectLst/>
            </a:endParaRPr>
          </a:p>
          <a:p>
            <a:pPr algn="l"/>
            <a:r>
              <a:rPr lang="en-US" sz="1800" b="0" i="0" u="none" strike="noStrike" baseline="0" dirty="0">
                <a:latin typeface="AcuminVariableConcept"/>
              </a:rPr>
              <a:t>Signs to look out for Financial Stress </a:t>
            </a:r>
          </a:p>
          <a:p>
            <a:pPr algn="l"/>
            <a:endParaRPr lang="en-US" sz="1800" b="0" i="0" u="none" strike="noStrike" baseline="0" dirty="0">
              <a:latin typeface="AcuminVariableConcept"/>
            </a:endParaRPr>
          </a:p>
          <a:p>
            <a:pPr algn="l"/>
            <a:r>
              <a:rPr lang="en-US" sz="1800" b="0" i="0" u="none" strike="noStrike" baseline="0" dirty="0">
                <a:latin typeface="AcuminVariableConcept"/>
              </a:rPr>
              <a:t>&gt; Presenting to a service for emergency relief – if someone is seeking emergency relief, financial or material aid, it’s usually a good indication that they are finding things tough at the moment.</a:t>
            </a:r>
          </a:p>
          <a:p>
            <a:pPr algn="l"/>
            <a:r>
              <a:rPr lang="en-US" sz="1800" b="0" i="0" u="none" strike="noStrike" baseline="0" dirty="0">
                <a:latin typeface="AcuminVariableConcept"/>
              </a:rPr>
              <a:t>&gt; Overdue bills or payments – if someone has mentioned trying to keep on top of their bills, or you’ve</a:t>
            </a:r>
          </a:p>
          <a:p>
            <a:pPr algn="l"/>
            <a:r>
              <a:rPr lang="en-US" sz="1800" b="0" i="0" u="none" strike="noStrike" baseline="0" dirty="0">
                <a:latin typeface="AcuminVariableConcept"/>
              </a:rPr>
              <a:t>identified that they are late making a payment, they could benefit from speaking to a financial counsellor.</a:t>
            </a:r>
          </a:p>
          <a:p>
            <a:pPr algn="l"/>
            <a:r>
              <a:rPr lang="en-US" sz="1800" b="0" i="0" u="none" strike="noStrike" baseline="0" dirty="0">
                <a:latin typeface="AcuminVariableConcept"/>
              </a:rPr>
              <a:t>&gt; Skipping meals or stopped using heating or cooling –it can  be used as a way of making money go further. This also applies to households that have stopped using their heating or cooling in order just to have enough money.</a:t>
            </a:r>
          </a:p>
          <a:p>
            <a:pPr algn="l"/>
            <a:r>
              <a:rPr lang="en-US" sz="1800" b="0" i="0" u="none" strike="noStrike" baseline="0" dirty="0">
                <a:latin typeface="AcuminVariableConcept"/>
              </a:rPr>
              <a:t>&gt; Avoidant </a:t>
            </a:r>
            <a:r>
              <a:rPr lang="en-US" sz="1800" b="0" i="0" u="none" strike="noStrike" baseline="0" dirty="0" err="1">
                <a:latin typeface="AcuminVariableConcept"/>
              </a:rPr>
              <a:t>behaviour</a:t>
            </a:r>
            <a:r>
              <a:rPr lang="en-US" sz="1800" b="0" i="0" u="none" strike="noStrike" baseline="0" dirty="0">
                <a:latin typeface="AcuminVariableConcept"/>
              </a:rPr>
              <a:t> – unopened mail and unanswered calls can be a sign of financial stress and money</a:t>
            </a:r>
          </a:p>
          <a:p>
            <a:pPr algn="l"/>
            <a:r>
              <a:rPr lang="en-AU" sz="1800" b="0" i="0" u="none" strike="noStrike" baseline="0" dirty="0">
                <a:latin typeface="AcuminVariableConcept"/>
              </a:rPr>
              <a:t>worries.</a:t>
            </a:r>
          </a:p>
          <a:p>
            <a:pPr algn="l"/>
            <a:r>
              <a:rPr lang="en-US" sz="1800" b="0" i="0" u="none" strike="noStrike" baseline="0" dirty="0">
                <a:latin typeface="AcuminVariableConcept"/>
              </a:rPr>
              <a:t>&gt; Family has moved in – this can have an impact on the household expenses, especially if the additional</a:t>
            </a:r>
          </a:p>
          <a:p>
            <a:pPr algn="l"/>
            <a:r>
              <a:rPr lang="en-US" sz="1800" b="0" i="0" u="none" strike="noStrike" baseline="0" dirty="0">
                <a:latin typeface="AcuminVariableConcept"/>
              </a:rPr>
              <a:t>people are not contributing towards those costs.</a:t>
            </a:r>
          </a:p>
          <a:p>
            <a:pPr algn="l"/>
            <a:r>
              <a:rPr lang="en-US" sz="1800" b="0" i="0" u="none" strike="noStrike" baseline="0" dirty="0">
                <a:latin typeface="AcuminVariableConcept"/>
              </a:rPr>
              <a:t>&gt; Indications that the person has been excluded from financial decisions – if someone is unaware of</a:t>
            </a:r>
          </a:p>
          <a:p>
            <a:pPr algn="l"/>
            <a:r>
              <a:rPr lang="en-US" sz="1800" b="0" i="0" u="none" strike="noStrike" baseline="0" dirty="0">
                <a:latin typeface="AcuminVariableConcept"/>
              </a:rPr>
              <a:t>certain financial matters that affect them, or they are unhappy with a financial decision that has been made, it can be an indication that there is financial abuse present.</a:t>
            </a:r>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19</a:t>
            </a:fld>
            <a:endParaRPr lang="en-AU"/>
          </a:p>
        </p:txBody>
      </p:sp>
    </p:spTree>
    <p:extLst>
      <p:ext uri="{BB962C8B-B14F-4D97-AF65-F5344CB8AC3E}">
        <p14:creationId xmlns:p14="http://schemas.microsoft.com/office/powerpoint/2010/main" val="159876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sz="1800" kern="0" dirty="0">
                <a:solidFill>
                  <a:srgbClr val="002A41"/>
                </a:solidFill>
                <a:effectLst/>
                <a:latin typeface="Arial Narrow" panose="020B0606020202030204" pitchFamily="34" charset="0"/>
                <a:ea typeface="Calibri" panose="020F0502020204030204" pitchFamily="34" charset="0"/>
                <a:cs typeface="Calibri" panose="020F0502020204030204" pitchFamily="34" charset="0"/>
              </a:rPr>
              <a:t>FCVic acknowledges the Traditional Owners of the lands on which our organisation is based.</a:t>
            </a:r>
            <a:r>
              <a:rPr lang="en-AU" sz="1800" kern="0" dirty="0">
                <a:solidFill>
                  <a:srgbClr val="201F1E"/>
                </a:solidFill>
                <a:effectLst/>
                <a:latin typeface="Calibri" panose="020F0502020204030204" pitchFamily="34" charset="0"/>
                <a:ea typeface="Calibri" panose="020F0502020204030204" pitchFamily="34" charset="0"/>
              </a:rPr>
              <a:t> </a:t>
            </a:r>
          </a:p>
          <a:p>
            <a:r>
              <a:rPr lang="en-AU" sz="1800" kern="0" dirty="0">
                <a:solidFill>
                  <a:srgbClr val="002A41"/>
                </a:solidFill>
                <a:effectLst/>
                <a:latin typeface="Arial Narrow" panose="020B0606020202030204" pitchFamily="34" charset="0"/>
                <a:ea typeface="Calibri" panose="020F0502020204030204" pitchFamily="34" charset="0"/>
                <a:cs typeface="Calibri" panose="020F0502020204030204" pitchFamily="34" charset="0"/>
              </a:rPr>
              <a:t>We pay our respects to their Elders, past and present, and to</a:t>
            </a:r>
            <a:r>
              <a:rPr lang="en-AU" sz="1800" kern="0" dirty="0">
                <a:solidFill>
                  <a:srgbClr val="000000"/>
                </a:solidFill>
                <a:effectLst/>
                <a:latin typeface="Calibri" panose="020F0502020204030204" pitchFamily="34" charset="0"/>
                <a:ea typeface="Calibri" panose="020F0502020204030204" pitchFamily="34" charset="0"/>
              </a:rPr>
              <a:t> </a:t>
            </a:r>
            <a:r>
              <a:rPr lang="en-AU" sz="1800" kern="0" dirty="0">
                <a:solidFill>
                  <a:srgbClr val="002A41"/>
                </a:solidFill>
                <a:effectLst/>
                <a:latin typeface="Arial Narrow" panose="020B0606020202030204" pitchFamily="34" charset="0"/>
                <a:ea typeface="Calibri" panose="020F0502020204030204" pitchFamily="34" charset="0"/>
                <a:cs typeface="Calibri" panose="020F0502020204030204" pitchFamily="34" charset="0"/>
              </a:rPr>
              <a:t>the Elders of other Aboriginal and Torres Strait Islander communities throughout Victoria and Australia. This land was never ceded.</a:t>
            </a:r>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2</a:t>
            </a:fld>
            <a:endParaRPr lang="en-AU"/>
          </a:p>
        </p:txBody>
      </p:sp>
    </p:spTree>
    <p:extLst>
      <p:ext uri="{BB962C8B-B14F-4D97-AF65-F5344CB8AC3E}">
        <p14:creationId xmlns:p14="http://schemas.microsoft.com/office/powerpoint/2010/main" val="1083769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effectLst/>
              </a:rPr>
              <a:t>What phrases might we use to start a conversation about financial elder abuse with an older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effectLst/>
              </a:rPr>
              <a:t>Family Violence, Elder Abuse and Financial Elder Abuse are difficult conversations to have with older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effectLst/>
              </a:rPr>
              <a:t>Please </a:t>
            </a:r>
            <a:r>
              <a:rPr lang="en-US" sz="1200" b="0" dirty="0">
                <a:solidFill>
                  <a:srgbClr val="FFFFFF"/>
                </a:solidFill>
                <a:effectLst/>
              </a:rPr>
              <a:t>either enter your comments in the chat or unmute and share your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ffectLst/>
            </a:endParaRPr>
          </a:p>
          <a:p>
            <a:pPr algn="l"/>
            <a:r>
              <a:rPr lang="en-US" sz="1800" b="0" i="0" u="none" strike="noStrike" baseline="0" dirty="0">
                <a:latin typeface="AcuminVariableConcept"/>
              </a:rPr>
              <a:t>Simple “yes/no” questions are an easy way to get an idea of someone’s situation without them having to go </a:t>
            </a:r>
            <a:r>
              <a:rPr lang="en-AU" sz="1800" b="0" i="0" u="none" strike="noStrike" baseline="0" dirty="0">
                <a:latin typeface="AcuminVariableConcept"/>
              </a:rPr>
              <a:t>into detail:</a:t>
            </a:r>
          </a:p>
          <a:p>
            <a:pPr algn="l"/>
            <a:r>
              <a:rPr lang="en-US" sz="1800" b="0" i="0" u="none" strike="noStrike" baseline="0" dirty="0">
                <a:latin typeface="AcuminVariableConcept"/>
              </a:rPr>
              <a:t>&gt; “Are there any bills that you’re worried about?”</a:t>
            </a:r>
          </a:p>
          <a:p>
            <a:pPr algn="l"/>
            <a:r>
              <a:rPr lang="en-US" sz="1800" b="0" i="0" u="none" strike="noStrike" baseline="0" dirty="0">
                <a:latin typeface="AcuminVariableConcept"/>
              </a:rPr>
              <a:t>&gt; “Do you have enough money for what you need (food, medicine, heating/cooling, rent)?”</a:t>
            </a:r>
          </a:p>
          <a:p>
            <a:pPr algn="l"/>
            <a:endParaRPr lang="en-US" sz="1800" b="0" i="0" u="none" strike="noStrike" baseline="0" dirty="0">
              <a:latin typeface="AcuminVariableConcept"/>
            </a:endParaRPr>
          </a:p>
          <a:p>
            <a:pPr algn="l"/>
            <a:r>
              <a:rPr lang="en-US" sz="1800" b="0" i="0" u="none" strike="noStrike" baseline="0" dirty="0">
                <a:latin typeface="AcuminVariableConcept"/>
              </a:rPr>
              <a:t>Use relatable anecdotes to de </a:t>
            </a:r>
            <a:r>
              <a:rPr lang="en-US" sz="1800" b="0" i="0" u="none" strike="noStrike" baseline="0" dirty="0" err="1">
                <a:latin typeface="AcuminVariableConcept"/>
              </a:rPr>
              <a:t>stigmatise</a:t>
            </a:r>
            <a:r>
              <a:rPr lang="en-US" sz="1800" b="0" i="0" u="none" strike="noStrike" baseline="0" dirty="0">
                <a:latin typeface="AcuminVariableConcept"/>
              </a:rPr>
              <a:t> financial hardship and reassure someone that they are not alone:</a:t>
            </a:r>
          </a:p>
          <a:p>
            <a:pPr algn="l"/>
            <a:r>
              <a:rPr lang="en-US" sz="1800" b="0" i="0" u="none" strike="noStrike" baseline="0" dirty="0">
                <a:latin typeface="AcuminVariableConcept"/>
              </a:rPr>
              <a:t>&gt; “I’ve spoken to a lot of people who are finding it hard to keep on top of their bills at the moment. How are </a:t>
            </a:r>
            <a:r>
              <a:rPr lang="en-AU" sz="1800" b="0" i="0" u="none" strike="noStrike" baseline="0" dirty="0">
                <a:latin typeface="AcuminVariableConcept"/>
              </a:rPr>
              <a:t>you coping?”</a:t>
            </a:r>
          </a:p>
          <a:p>
            <a:pPr algn="l"/>
            <a:r>
              <a:rPr lang="en-US" sz="1800" b="0" i="0" u="none" strike="noStrike" baseline="0" dirty="0">
                <a:latin typeface="AcuminVariableConcept"/>
              </a:rPr>
              <a:t>&gt; “My kids have moved back in to help out, but they’re eating me out of house and home. What’s it been like </a:t>
            </a:r>
            <a:r>
              <a:rPr lang="en-AU" sz="1800" b="0" i="0" u="none" strike="noStrike" baseline="0" dirty="0">
                <a:latin typeface="AcuminVariableConcept"/>
              </a:rPr>
              <a:t>for you?”</a:t>
            </a:r>
            <a:endParaRPr lang="en-US" sz="1200" b="0" dirty="0">
              <a:solidFill>
                <a:srgbClr val="FFFFF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endParaRPr>
          </a:p>
        </p:txBody>
      </p:sp>
      <p:sp>
        <p:nvSpPr>
          <p:cNvPr id="4" name="Slide Number Placeholder 3"/>
          <p:cNvSpPr>
            <a:spLocks noGrp="1"/>
          </p:cNvSpPr>
          <p:nvPr>
            <p:ph type="sldNum" sz="quarter" idx="5"/>
          </p:nvPr>
        </p:nvSpPr>
        <p:spPr/>
        <p:txBody>
          <a:bodyPr/>
          <a:lstStyle/>
          <a:p>
            <a:fld id="{08059A27-15CB-4A3E-9DEA-B7942894AB43}" type="slidenum">
              <a:rPr lang="en-AU" smtClean="0"/>
              <a:t>22</a:t>
            </a:fld>
            <a:endParaRPr lang="en-AU"/>
          </a:p>
        </p:txBody>
      </p:sp>
    </p:spTree>
    <p:extLst>
      <p:ext uri="{BB962C8B-B14F-4D97-AF65-F5344CB8AC3E}">
        <p14:creationId xmlns:p14="http://schemas.microsoft.com/office/powerpoint/2010/main" val="294254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Financial counselling is free, confidential and non-judgemental for people at risk or experiencing financial hardship; financial counsellors work in local community agencies across Victoria</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cs typeface="Calibri"/>
              </a:rPr>
              <a:t>what does a FC do?  Assess/options/actions</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23</a:t>
            </a:fld>
            <a:endParaRPr lang="en-AU"/>
          </a:p>
        </p:txBody>
      </p:sp>
    </p:spTree>
    <p:extLst>
      <p:ext uri="{BB962C8B-B14F-4D97-AF65-F5344CB8AC3E}">
        <p14:creationId xmlns:p14="http://schemas.microsoft.com/office/powerpoint/2010/main" val="3729261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FCVic has produced this resource which you can use with older people as a soft entry conversation into financial hardship and elder abuse</a:t>
            </a:r>
          </a:p>
        </p:txBody>
      </p:sp>
      <p:sp>
        <p:nvSpPr>
          <p:cNvPr id="4" name="Slide Number Placeholder 3"/>
          <p:cNvSpPr>
            <a:spLocks noGrp="1"/>
          </p:cNvSpPr>
          <p:nvPr>
            <p:ph type="sldNum" sz="quarter" idx="5"/>
          </p:nvPr>
        </p:nvSpPr>
        <p:spPr/>
        <p:txBody>
          <a:bodyPr/>
          <a:lstStyle/>
          <a:p>
            <a:fld id="{780E156F-A92E-D940-B4B9-15EB1F650374}" type="slidenum">
              <a:rPr lang="en-US" smtClean="0"/>
              <a:t>24</a:t>
            </a:fld>
            <a:endParaRPr lang="en-US"/>
          </a:p>
        </p:txBody>
      </p:sp>
    </p:spTree>
    <p:extLst>
      <p:ext uri="{BB962C8B-B14F-4D97-AF65-F5344CB8AC3E}">
        <p14:creationId xmlns:p14="http://schemas.microsoft.com/office/powerpoint/2010/main" val="443382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25</a:t>
            </a:fld>
            <a:endParaRPr lang="en-AU"/>
          </a:p>
        </p:txBody>
      </p:sp>
    </p:spTree>
    <p:extLst>
      <p:ext uri="{BB962C8B-B14F-4D97-AF65-F5344CB8AC3E}">
        <p14:creationId xmlns:p14="http://schemas.microsoft.com/office/powerpoint/2010/main" val="55406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SRV is a statewide community legal service providing integrated model of case work support (lawyers &amp; advocates)  for older people experiencing elder abuse. The statewide helpline is for older people, secondary consults for workers and family and friends who want advice.</a:t>
            </a:r>
          </a:p>
          <a:p>
            <a:endParaRPr lang="en-AU" dirty="0"/>
          </a:p>
          <a:p>
            <a:r>
              <a:rPr lang="en-AU" dirty="0"/>
              <a:t>SSRV is a statewide community legal service working to support clients who have difficulties with the social security system. It may be advantageous for the older person to seek advice about gifting or deeming before making decisions which may not be advantageous to them.</a:t>
            </a:r>
          </a:p>
          <a:p>
            <a:endParaRPr lang="en-AU" dirty="0"/>
          </a:p>
          <a:p>
            <a:r>
              <a:rPr lang="en-AU" dirty="0"/>
              <a:t>The Office of the Public Advocate has a helpline and a range of fact sheets from making a </a:t>
            </a:r>
            <a:r>
              <a:rPr lang="en-AU" dirty="0" err="1"/>
              <a:t>PoA</a:t>
            </a:r>
            <a:r>
              <a:rPr lang="en-AU" dirty="0"/>
              <a:t>, advance care directive, guardianship and administration. OPA also run regular online information sessions. </a:t>
            </a:r>
          </a:p>
          <a:p>
            <a:endParaRPr lang="en-AU" dirty="0"/>
          </a:p>
          <a:p>
            <a:r>
              <a:rPr lang="en-AU" dirty="0"/>
              <a:t>Dementia Australia provides information and resources to understand the impact of dementia and decision-making capacity</a:t>
            </a:r>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26</a:t>
            </a:fld>
            <a:endParaRPr lang="en-AU"/>
          </a:p>
        </p:txBody>
      </p:sp>
    </p:spTree>
    <p:extLst>
      <p:ext uri="{BB962C8B-B14F-4D97-AF65-F5344CB8AC3E}">
        <p14:creationId xmlns:p14="http://schemas.microsoft.com/office/powerpoint/2010/main" val="3455646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If you go to the EAAA COMPASS website you can find resources, videos, case studies, literature reviews, articles and fact sheets about future planning, family agreements, supported decision making, </a:t>
            </a:r>
            <a:r>
              <a:rPr lang="en-AU" dirty="0" err="1"/>
              <a:t>PoAs</a:t>
            </a:r>
            <a:r>
              <a:rPr lang="en-AU" dirty="0"/>
              <a:t>, coercive control, dementia – it’s a one stop shop for elder abuse resources</a:t>
            </a:r>
          </a:p>
        </p:txBody>
      </p:sp>
      <p:sp>
        <p:nvSpPr>
          <p:cNvPr id="4" name="Slide Number Placeholder 3"/>
          <p:cNvSpPr>
            <a:spLocks noGrp="1"/>
          </p:cNvSpPr>
          <p:nvPr>
            <p:ph type="sldNum" sz="quarter" idx="5"/>
          </p:nvPr>
        </p:nvSpPr>
        <p:spPr/>
        <p:txBody>
          <a:bodyPr/>
          <a:lstStyle/>
          <a:p>
            <a:fld id="{08059A27-15CB-4A3E-9DEA-B7942894AB43}" type="slidenum">
              <a:rPr lang="en-AU" smtClean="0"/>
              <a:t>27</a:t>
            </a:fld>
            <a:endParaRPr lang="en-AU"/>
          </a:p>
        </p:txBody>
      </p:sp>
    </p:spTree>
    <p:extLst>
      <p:ext uri="{BB962C8B-B14F-4D97-AF65-F5344CB8AC3E}">
        <p14:creationId xmlns:p14="http://schemas.microsoft.com/office/powerpoint/2010/main" val="2460414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28</a:t>
            </a:fld>
            <a:endParaRPr lang="en-AU"/>
          </a:p>
        </p:txBody>
      </p:sp>
    </p:spTree>
    <p:extLst>
      <p:ext uri="{BB962C8B-B14F-4D97-AF65-F5344CB8AC3E}">
        <p14:creationId xmlns:p14="http://schemas.microsoft.com/office/powerpoint/2010/main" val="2405555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3</a:t>
            </a:fld>
            <a:endParaRPr lang="en-AU"/>
          </a:p>
        </p:txBody>
      </p:sp>
    </p:spTree>
    <p:extLst>
      <p:ext uri="{BB962C8B-B14F-4D97-AF65-F5344CB8AC3E}">
        <p14:creationId xmlns:p14="http://schemas.microsoft.com/office/powerpoint/2010/main" val="323466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Invite participants to put their name and agency in the chat … people can see the participants from different agencies/regions.</a:t>
            </a:r>
          </a:p>
          <a:p>
            <a:endParaRPr lang="en-AU" dirty="0"/>
          </a:p>
          <a:p>
            <a:r>
              <a:rPr lang="en-AU" dirty="0"/>
              <a:t>Housekeeping </a:t>
            </a:r>
          </a:p>
          <a:p>
            <a:endParaRPr lang="en-AU" dirty="0"/>
          </a:p>
          <a:p>
            <a:r>
              <a:rPr lang="en-AU" dirty="0"/>
              <a:t>Shweta to introduce herself </a:t>
            </a:r>
          </a:p>
          <a:p>
            <a:r>
              <a:rPr lang="en-AU" dirty="0"/>
              <a:t>Lyn &amp; Michele to introduce themselves</a:t>
            </a:r>
          </a:p>
        </p:txBody>
      </p:sp>
      <p:sp>
        <p:nvSpPr>
          <p:cNvPr id="4" name="Slide Number Placeholder 3"/>
          <p:cNvSpPr>
            <a:spLocks noGrp="1"/>
          </p:cNvSpPr>
          <p:nvPr>
            <p:ph type="sldNum" sz="quarter" idx="5"/>
          </p:nvPr>
        </p:nvSpPr>
        <p:spPr/>
        <p:txBody>
          <a:bodyPr/>
          <a:lstStyle/>
          <a:p>
            <a:fld id="{08059A27-15CB-4A3E-9DEA-B7942894AB43}" type="slidenum">
              <a:rPr lang="en-AU" smtClean="0"/>
              <a:t>4</a:t>
            </a:fld>
            <a:endParaRPr lang="en-AU"/>
          </a:p>
        </p:txBody>
      </p:sp>
    </p:spTree>
    <p:extLst>
      <p:ext uri="{BB962C8B-B14F-4D97-AF65-F5344CB8AC3E}">
        <p14:creationId xmlns:p14="http://schemas.microsoft.com/office/powerpoint/2010/main" val="311361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poll questions &amp; answers – please  read a summary of the responses </a:t>
            </a:r>
          </a:p>
        </p:txBody>
      </p:sp>
      <p:sp>
        <p:nvSpPr>
          <p:cNvPr id="4" name="Slide Number Placeholder 3"/>
          <p:cNvSpPr>
            <a:spLocks noGrp="1"/>
          </p:cNvSpPr>
          <p:nvPr>
            <p:ph type="sldNum" sz="quarter" idx="5"/>
          </p:nvPr>
        </p:nvSpPr>
        <p:spPr/>
        <p:txBody>
          <a:bodyPr/>
          <a:lstStyle/>
          <a:p>
            <a:fld id="{08059A27-15CB-4A3E-9DEA-B7942894AB43}" type="slidenum">
              <a:rPr lang="en-AU" smtClean="0"/>
              <a:t>5</a:t>
            </a:fld>
            <a:endParaRPr lang="en-AU"/>
          </a:p>
        </p:txBody>
      </p:sp>
    </p:spTree>
    <p:extLst>
      <p:ext uri="{BB962C8B-B14F-4D97-AF65-F5344CB8AC3E}">
        <p14:creationId xmlns:p14="http://schemas.microsoft.com/office/powerpoint/2010/main" val="325594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this is what we will discuss today, and we are recording so we will share the slides with you in a few weeks time…  let’s start of by hearing from the voices of older people  </a:t>
            </a:r>
          </a:p>
          <a:p>
            <a:endParaRPr lang="en-AU" dirty="0"/>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6</a:t>
            </a:fld>
            <a:endParaRPr lang="en-AU"/>
          </a:p>
        </p:txBody>
      </p:sp>
    </p:spTree>
    <p:extLst>
      <p:ext uri="{BB962C8B-B14F-4D97-AF65-F5344CB8AC3E}">
        <p14:creationId xmlns:p14="http://schemas.microsoft.com/office/powerpoint/2010/main" val="4218375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will start by viewing a short video from the Australian Human Rights Commission on Elder Abuse </a:t>
            </a:r>
          </a:p>
          <a:p>
            <a:endParaRPr lang="en-AU" dirty="0"/>
          </a:p>
          <a:p>
            <a:r>
              <a:rPr lang="en-AU" dirty="0"/>
              <a:t>What does it look like for the older person and the person using violence?</a:t>
            </a:r>
          </a:p>
          <a:p>
            <a:endParaRPr lang="en-AU" dirty="0"/>
          </a:p>
          <a:p>
            <a:r>
              <a:rPr lang="en-AU" dirty="0"/>
              <a:t>Any questions or comments  after watching the video, please put them in the chat</a:t>
            </a:r>
          </a:p>
        </p:txBody>
      </p:sp>
      <p:sp>
        <p:nvSpPr>
          <p:cNvPr id="4" name="Slide Number Placeholder 3"/>
          <p:cNvSpPr>
            <a:spLocks noGrp="1"/>
          </p:cNvSpPr>
          <p:nvPr>
            <p:ph type="sldNum" sz="quarter" idx="5"/>
          </p:nvPr>
        </p:nvSpPr>
        <p:spPr/>
        <p:txBody>
          <a:bodyPr/>
          <a:lstStyle/>
          <a:p>
            <a:fld id="{08059A27-15CB-4A3E-9DEA-B7942894AB43}" type="slidenum">
              <a:rPr lang="en-AU" smtClean="0"/>
              <a:t>7</a:t>
            </a:fld>
            <a:endParaRPr lang="en-AU"/>
          </a:p>
        </p:txBody>
      </p:sp>
    </p:spTree>
    <p:extLst>
      <p:ext uri="{BB962C8B-B14F-4D97-AF65-F5344CB8AC3E}">
        <p14:creationId xmlns:p14="http://schemas.microsoft.com/office/powerpoint/2010/main" val="34463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will provide a brief overview of elder abuse and then go into more detail about financial elder abuse. </a:t>
            </a:r>
          </a:p>
          <a:p>
            <a:r>
              <a:rPr lang="en-AU" dirty="0"/>
              <a:t> </a:t>
            </a:r>
          </a:p>
          <a:p>
            <a:r>
              <a:rPr lang="en-AU" dirty="0"/>
              <a:t>Prior to </a:t>
            </a:r>
            <a:r>
              <a:rPr lang="en-US" b="0" i="0" dirty="0">
                <a:solidFill>
                  <a:srgbClr val="1A1A1A"/>
                </a:solidFill>
                <a:effectLst/>
                <a:latin typeface="VIC"/>
              </a:rPr>
              <a:t>Australia’s first Royal Commission into Family Violence which was completed in 2015 </a:t>
            </a:r>
          </a:p>
          <a:p>
            <a:endParaRPr lang="en-US" b="0" i="0" dirty="0">
              <a:solidFill>
                <a:srgbClr val="1A1A1A"/>
              </a:solidFill>
              <a:effectLst/>
              <a:latin typeface="VIC"/>
            </a:endParaRPr>
          </a:p>
          <a:p>
            <a:r>
              <a:rPr lang="en-AU" dirty="0"/>
              <a:t>Elder Abuse was regarded as an emerging issue, related primarily to ageing of the older person.</a:t>
            </a:r>
          </a:p>
          <a:p>
            <a:endParaRPr lang="en-AU" dirty="0"/>
          </a:p>
          <a:p>
            <a:r>
              <a:rPr lang="en-AU" dirty="0"/>
              <a:t>The Royal Commission into Family Violence, marked a turning point in Victoria, where elder abuse became widely recognised as a form of family violence.</a:t>
            </a:r>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8</a:t>
            </a:fld>
            <a:endParaRPr lang="en-AU"/>
          </a:p>
        </p:txBody>
      </p:sp>
    </p:spTree>
    <p:extLst>
      <p:ext uri="{BB962C8B-B14F-4D97-AF65-F5344CB8AC3E}">
        <p14:creationId xmlns:p14="http://schemas.microsoft.com/office/powerpoint/2010/main" val="190226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Elder Abuse is any act that causes harm to the older person and is carried out by someone they know and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Most cases of elder abuse is perpetrated by a family member of the older person, most commonly sons or daughters.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older person who seeks help rarely identifies themselves as victims of elder abuse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Lyn - check in with everyone - what are the different forms of elder abuse; what does elder abuse encompass?  Would you like to share your ideas in the chat?</a:t>
            </a:r>
          </a:p>
          <a:p>
            <a:endParaRPr lang="en-AU" dirty="0"/>
          </a:p>
        </p:txBody>
      </p:sp>
      <p:sp>
        <p:nvSpPr>
          <p:cNvPr id="4" name="Slide Number Placeholder 3"/>
          <p:cNvSpPr>
            <a:spLocks noGrp="1"/>
          </p:cNvSpPr>
          <p:nvPr>
            <p:ph type="sldNum" sz="quarter" idx="5"/>
          </p:nvPr>
        </p:nvSpPr>
        <p:spPr/>
        <p:txBody>
          <a:bodyPr/>
          <a:lstStyle/>
          <a:p>
            <a:fld id="{08059A27-15CB-4A3E-9DEA-B7942894AB43}" type="slidenum">
              <a:rPr lang="en-AU" smtClean="0"/>
              <a:t>9</a:t>
            </a:fld>
            <a:endParaRPr lang="en-AU"/>
          </a:p>
        </p:txBody>
      </p:sp>
    </p:spTree>
    <p:extLst>
      <p:ext uri="{BB962C8B-B14F-4D97-AF65-F5344CB8AC3E}">
        <p14:creationId xmlns:p14="http://schemas.microsoft.com/office/powerpoint/2010/main" val="3989723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75E9-98BC-AD11-C488-B155B9DA07A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9A3570CC-BE3F-D9CA-6874-8F311CDA7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90209C01-D28B-4B9A-2EB2-595FFA7028FF}"/>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5" name="Footer Placeholder 4">
            <a:extLst>
              <a:ext uri="{FF2B5EF4-FFF2-40B4-BE49-F238E27FC236}">
                <a16:creationId xmlns:a16="http://schemas.microsoft.com/office/drawing/2014/main" id="{8B46F16D-86BF-6A9C-3486-E88834DC0CC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80E620-A08B-D1EF-D8FD-C26957EB6B88}"/>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3574442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92FB-8B7E-5827-5B44-B39FA365EF85}"/>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43DAA7D3-E74A-F8A0-C8A7-2B61885593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9AD30B8-659E-6A68-9ED9-3F860A2637A9}"/>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5" name="Footer Placeholder 4">
            <a:extLst>
              <a:ext uri="{FF2B5EF4-FFF2-40B4-BE49-F238E27FC236}">
                <a16:creationId xmlns:a16="http://schemas.microsoft.com/office/drawing/2014/main" id="{2E53F161-2DD1-D398-C7C6-8F2EAA2312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0B29F42-D950-7073-BCBC-1F64C87FF09D}"/>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239551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034D0-5A16-CFBA-A1E7-B5D87494EB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1E2B0778-B331-7C5F-38EF-E679FEB246B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F7ED71D-EA89-94E8-C81E-0AD317EB3E0E}"/>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5" name="Footer Placeholder 4">
            <a:extLst>
              <a:ext uri="{FF2B5EF4-FFF2-40B4-BE49-F238E27FC236}">
                <a16:creationId xmlns:a16="http://schemas.microsoft.com/office/drawing/2014/main" id="{A92C83F0-DB82-3AE0-3A6A-E1AC62F9DA6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C33ECB-3F79-63C2-66AC-41DBD7796D4C}"/>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364000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2954-16D3-AB21-2BF5-D06FFA3BEAA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E3586F59-649D-7E24-E080-FF9A0CCBA8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21FC55E2-0E73-E999-F53E-39511050BFB6}"/>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5" name="Footer Placeholder 4">
            <a:extLst>
              <a:ext uri="{FF2B5EF4-FFF2-40B4-BE49-F238E27FC236}">
                <a16:creationId xmlns:a16="http://schemas.microsoft.com/office/drawing/2014/main" id="{8A0C6B4C-5A15-C196-0760-F0B367FE18C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63ADBD-978E-31EC-5528-27D607CE821E}"/>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381627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7B4B0-97DF-AA58-BCDA-87CDFFD3833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1C9DD4CB-5183-747F-C627-7D4716E08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DDA23B9-80AC-2226-C6AE-A03B92B1C15C}"/>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5" name="Footer Placeholder 4">
            <a:extLst>
              <a:ext uri="{FF2B5EF4-FFF2-40B4-BE49-F238E27FC236}">
                <a16:creationId xmlns:a16="http://schemas.microsoft.com/office/drawing/2014/main" id="{99F3A9CF-4DA1-2E13-3232-D6B87649ED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811459-1A47-706F-BCB7-AA962119FD35}"/>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124758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18822-3956-243B-38FD-B74F05906813}"/>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DD24DF0-B4DD-55A5-1203-5584A84E79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682448E1-9B81-F3B0-8898-2C8CA5DB7D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8A58BB2D-C077-567D-E25C-87ED1CECDCBD}"/>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6" name="Footer Placeholder 5">
            <a:extLst>
              <a:ext uri="{FF2B5EF4-FFF2-40B4-BE49-F238E27FC236}">
                <a16:creationId xmlns:a16="http://schemas.microsoft.com/office/drawing/2014/main" id="{F8F2BB32-5BDA-8652-B10E-88E95BF7A34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BBEE10A-EDC0-89C5-2D7E-76C5B3BB0D8D}"/>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161318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E0AB-568F-1366-0F7E-5416BD952D7F}"/>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CDD5E8A7-9B64-A2E5-B941-E8CF2F3767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94532BA-7705-3314-6FBD-AEA6071F1B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9C81BAB8-D78B-4387-A53A-311D6459D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96308A-4F59-C607-EE9F-C0A8065013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24F11584-2E57-0BC9-38CA-079980815172}"/>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8" name="Footer Placeholder 7">
            <a:extLst>
              <a:ext uri="{FF2B5EF4-FFF2-40B4-BE49-F238E27FC236}">
                <a16:creationId xmlns:a16="http://schemas.microsoft.com/office/drawing/2014/main" id="{2BC50664-3D9B-442D-A00F-06DC99D3203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2EA8175-4BD0-4EA7-029F-91BC0D0027A6}"/>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58724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A797-9A88-74C2-8851-A93A91A8CB99}"/>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A8536831-4B01-087C-46E9-F1B6E2AA1124}"/>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4" name="Footer Placeholder 3">
            <a:extLst>
              <a:ext uri="{FF2B5EF4-FFF2-40B4-BE49-F238E27FC236}">
                <a16:creationId xmlns:a16="http://schemas.microsoft.com/office/drawing/2014/main" id="{1B1D6A17-0DFE-BC00-9057-87294B79C04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D48957E-6B2D-544A-8828-EA6B657C72D9}"/>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177403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EF76C-583D-15A4-DEB1-4A3113868280}"/>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3" name="Footer Placeholder 2">
            <a:extLst>
              <a:ext uri="{FF2B5EF4-FFF2-40B4-BE49-F238E27FC236}">
                <a16:creationId xmlns:a16="http://schemas.microsoft.com/office/drawing/2014/main" id="{B8FA12E7-0251-AC74-99F4-FC88CB51B42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059AA14-4743-1008-0985-5EB184E7C79A}"/>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1268999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748A-6729-80ED-6E36-6DD29A3706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33BF0857-C35D-6685-C5B9-FB628AF13A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7F53F04A-0A67-61D6-C121-BC077AB69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7B54DAC-83F9-04EE-DA73-36B54BDA9994}"/>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6" name="Footer Placeholder 5">
            <a:extLst>
              <a:ext uri="{FF2B5EF4-FFF2-40B4-BE49-F238E27FC236}">
                <a16:creationId xmlns:a16="http://schemas.microsoft.com/office/drawing/2014/main" id="{EB6A8D69-228E-E5ED-AA7E-4846076608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1B54DEC-C444-300A-8D76-A58A8BCE61C4}"/>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315594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2C7E-80E7-36D9-AA05-6C8BC5A7F2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171F92ED-0530-909C-F50D-73A262C00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4E685FF-7D38-8851-6AE3-9D78FBB1B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6C0380-6825-76EF-615E-0C9C1A8AB8C9}"/>
              </a:ext>
            </a:extLst>
          </p:cNvPr>
          <p:cNvSpPr>
            <a:spLocks noGrp="1"/>
          </p:cNvSpPr>
          <p:nvPr>
            <p:ph type="dt" sz="half" idx="10"/>
          </p:nvPr>
        </p:nvSpPr>
        <p:spPr/>
        <p:txBody>
          <a:bodyPr/>
          <a:lstStyle/>
          <a:p>
            <a:fld id="{3173B848-89E3-47EA-B890-173337082082}" type="datetimeFigureOut">
              <a:rPr lang="en-AU" smtClean="0"/>
              <a:t>13/12/2023</a:t>
            </a:fld>
            <a:endParaRPr lang="en-AU"/>
          </a:p>
        </p:txBody>
      </p:sp>
      <p:sp>
        <p:nvSpPr>
          <p:cNvPr id="6" name="Footer Placeholder 5">
            <a:extLst>
              <a:ext uri="{FF2B5EF4-FFF2-40B4-BE49-F238E27FC236}">
                <a16:creationId xmlns:a16="http://schemas.microsoft.com/office/drawing/2014/main" id="{459A68F9-0C7F-AEDF-7D73-AA335110268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E84B673-C002-6891-A23C-0246B5E2E87F}"/>
              </a:ext>
            </a:extLst>
          </p:cNvPr>
          <p:cNvSpPr>
            <a:spLocks noGrp="1"/>
          </p:cNvSpPr>
          <p:nvPr>
            <p:ph type="sldNum" sz="quarter" idx="12"/>
          </p:nvPr>
        </p:nvSpPr>
        <p:spPr/>
        <p:txBody>
          <a:bodyPr/>
          <a:lstStyle/>
          <a:p>
            <a:fld id="{A45F917C-32EB-46F5-954B-20BA58AAD72D}" type="slidenum">
              <a:rPr lang="en-AU" smtClean="0"/>
              <a:t>‹#›</a:t>
            </a:fld>
            <a:endParaRPr lang="en-AU"/>
          </a:p>
        </p:txBody>
      </p:sp>
    </p:spTree>
    <p:extLst>
      <p:ext uri="{BB962C8B-B14F-4D97-AF65-F5344CB8AC3E}">
        <p14:creationId xmlns:p14="http://schemas.microsoft.com/office/powerpoint/2010/main" val="18669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104BF0-7D6D-A40F-D2D0-633FB67B3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EB47FF0E-2D4F-715D-476A-238163889D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D8E8834-628C-A57E-F8DC-BFDB48EEFA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3B848-89E3-47EA-B890-173337082082}" type="datetimeFigureOut">
              <a:rPr lang="en-AU" smtClean="0"/>
              <a:t>13/12/2023</a:t>
            </a:fld>
            <a:endParaRPr lang="en-AU"/>
          </a:p>
        </p:txBody>
      </p:sp>
      <p:sp>
        <p:nvSpPr>
          <p:cNvPr id="5" name="Footer Placeholder 4">
            <a:extLst>
              <a:ext uri="{FF2B5EF4-FFF2-40B4-BE49-F238E27FC236}">
                <a16:creationId xmlns:a16="http://schemas.microsoft.com/office/drawing/2014/main" id="{AFE29F86-2568-2C31-037E-31779DD498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8BB5B11-6FC6-1005-1B7D-5DE12B9A6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F917C-32EB-46F5-954B-20BA58AAD72D}" type="slidenum">
              <a:rPr lang="en-AU" smtClean="0"/>
              <a:t>‹#›</a:t>
            </a:fld>
            <a:endParaRPr lang="en-AU"/>
          </a:p>
        </p:txBody>
      </p:sp>
    </p:spTree>
    <p:extLst>
      <p:ext uri="{BB962C8B-B14F-4D97-AF65-F5344CB8AC3E}">
        <p14:creationId xmlns:p14="http://schemas.microsoft.com/office/powerpoint/2010/main" val="1929153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hyperlink" Target="https://fcvic.org.au/get-help/"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ompass.info/abou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ngall.com/thank-you-png" TargetMode="External"/><Relationship Id="rId7"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hyperlink" Target="https://pixabay.com/en/calligraphy-pen-thanks-thank-you-2658504/" TargetMode="External"/><Relationship Id="rId5" Type="http://schemas.openxmlformats.org/officeDocument/2006/relationships/image" Target="../media/image29.jpg"/><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tel:1300657380" TargetMode="External"/><Relationship Id="rId4" Type="http://schemas.openxmlformats.org/officeDocument/2006/relationships/hyperlink" Target="tel:130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DeK2kaqplT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1ED0D-676F-462F-0E53-4A931B825FFD}"/>
              </a:ext>
            </a:extLst>
          </p:cNvPr>
          <p:cNvSpPr>
            <a:spLocks noGrp="1"/>
          </p:cNvSpPr>
          <p:nvPr>
            <p:ph type="title"/>
          </p:nvPr>
        </p:nvSpPr>
        <p:spPr>
          <a:xfrm>
            <a:off x="630935" y="639520"/>
            <a:ext cx="10198989" cy="1112288"/>
          </a:xfrm>
        </p:spPr>
        <p:txBody>
          <a:bodyPr vert="horz" lIns="91440" tIns="45720" rIns="91440" bIns="45720" rtlCol="0" anchor="b">
            <a:normAutofit/>
          </a:bodyPr>
          <a:lstStyle/>
          <a:p>
            <a:pPr algn="ctr"/>
            <a:r>
              <a:rPr lang="en-US" b="1" kern="1200" dirty="0">
                <a:solidFill>
                  <a:schemeClr val="tx1"/>
                </a:solidFill>
                <a:latin typeface="+mn-lt"/>
                <a:ea typeface="+mj-ea"/>
                <a:cs typeface="+mj-cs"/>
              </a:rPr>
              <a:t>Disclaimer </a:t>
            </a:r>
          </a:p>
        </p:txBody>
      </p:sp>
      <p:sp>
        <p:nvSpPr>
          <p:cNvPr id="1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D4DD99-B84E-B095-1953-AF1AB9853625}"/>
              </a:ext>
            </a:extLst>
          </p:cNvPr>
          <p:cNvSpPr txBox="1"/>
          <p:nvPr/>
        </p:nvSpPr>
        <p:spPr>
          <a:xfrm>
            <a:off x="643278" y="3164555"/>
            <a:ext cx="10542202" cy="1636045"/>
          </a:xfrm>
          <a:prstGeom prst="rect">
            <a:avLst/>
          </a:prstGeom>
        </p:spPr>
        <p:txBody>
          <a:bodyPr vert="horz" lIns="91440" tIns="45720" rIns="91440" bIns="45720" rtlCol="0" anchor="t">
            <a:noAutofit/>
          </a:bodyPr>
          <a:lstStyle/>
          <a:p>
            <a:pPr>
              <a:lnSpc>
                <a:spcPct val="90000"/>
              </a:lnSpc>
              <a:spcAft>
                <a:spcPts val="800"/>
              </a:spcAft>
            </a:pPr>
            <a:r>
              <a:rPr lang="en-US" sz="3200" dirty="0">
                <a:effectLst/>
              </a:rPr>
              <a:t>This Financial Elder Abuse training session is primarily </a:t>
            </a:r>
          </a:p>
          <a:p>
            <a:pPr>
              <a:lnSpc>
                <a:spcPct val="90000"/>
              </a:lnSpc>
              <a:spcAft>
                <a:spcPts val="800"/>
              </a:spcAft>
            </a:pPr>
            <a:r>
              <a:rPr lang="en-US" sz="3200" dirty="0">
                <a:effectLst/>
              </a:rPr>
              <a:t>for case managers and care workers </a:t>
            </a:r>
          </a:p>
          <a:p>
            <a:pPr>
              <a:lnSpc>
                <a:spcPct val="90000"/>
              </a:lnSpc>
              <a:spcAft>
                <a:spcPts val="800"/>
              </a:spcAft>
            </a:pPr>
            <a:r>
              <a:rPr lang="en-US" sz="3200" dirty="0">
                <a:effectLst/>
              </a:rPr>
              <a:t>working with older people in their homes</a:t>
            </a:r>
          </a:p>
        </p:txBody>
      </p:sp>
      <p:pic>
        <p:nvPicPr>
          <p:cNvPr id="4" name="Picture 3" descr="A picture containing drawing&#10;&#10;Description automatically generated">
            <a:extLst>
              <a:ext uri="{FF2B5EF4-FFF2-40B4-BE49-F238E27FC236}">
                <a16:creationId xmlns:a16="http://schemas.microsoft.com/office/drawing/2014/main" id="{0CF411E8-8D4F-92AB-9E34-604617B6D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480" y="6217920"/>
            <a:ext cx="745071" cy="466176"/>
          </a:xfrm>
          <a:prstGeom prst="rect">
            <a:avLst/>
          </a:prstGeom>
        </p:spPr>
      </p:pic>
      <p:sp>
        <p:nvSpPr>
          <p:cNvPr id="3" name="TextBox 2">
            <a:extLst>
              <a:ext uri="{FF2B5EF4-FFF2-40B4-BE49-F238E27FC236}">
                <a16:creationId xmlns:a16="http://schemas.microsoft.com/office/drawing/2014/main" id="{395F0C9E-FD45-E565-A7F4-7415B1DDDE6C}"/>
              </a:ext>
            </a:extLst>
          </p:cNvPr>
          <p:cNvSpPr txBox="1"/>
          <p:nvPr/>
        </p:nvSpPr>
        <p:spPr>
          <a:xfrm>
            <a:off x="747522" y="5224956"/>
            <a:ext cx="7239679" cy="595932"/>
          </a:xfrm>
          <a:prstGeom prst="rect">
            <a:avLst/>
          </a:prstGeom>
          <a:noFill/>
        </p:spPr>
        <p:txBody>
          <a:bodyPr wrap="square">
            <a:spAutoFit/>
          </a:bodyPr>
          <a:lstStyle/>
          <a:p>
            <a:pPr defTabSz="704088">
              <a:lnSpc>
                <a:spcPct val="107000"/>
              </a:lnSpc>
              <a:spcAft>
                <a:spcPts val="616"/>
              </a:spcAft>
            </a:pPr>
            <a:r>
              <a:rPr lang="en-AU" sz="3200" b="1" kern="100" dirty="0">
                <a:solidFill>
                  <a:schemeClr val="accent5">
                    <a:lumMod val="50000"/>
                  </a:schemeClr>
                </a:solidFill>
                <a:latin typeface="Calibri" panose="020F0502020204030204" pitchFamily="34" charset="0"/>
                <a:ea typeface="+mn-ea"/>
                <a:cs typeface="Mangal" panose="02040503050203030202" pitchFamily="18" charset="0"/>
              </a:rPr>
              <a:t>Please note: this session will be recorded</a:t>
            </a:r>
            <a:endParaRPr lang="en-US" sz="3200" kern="100" dirty="0">
              <a:solidFill>
                <a:schemeClr val="accent5">
                  <a:lumMod val="50000"/>
                </a:schemeClr>
              </a:solidFill>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9094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man holding chin">
            <a:extLst>
              <a:ext uri="{FF2B5EF4-FFF2-40B4-BE49-F238E27FC236}">
                <a16:creationId xmlns:a16="http://schemas.microsoft.com/office/drawing/2014/main" id="{4DDBD99F-C7E8-A7D2-7966-17F1D23641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498"/>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5"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A79194-5D45-7A40-B468-5E8F947CF8E5}"/>
              </a:ext>
            </a:extLst>
          </p:cNvPr>
          <p:cNvSpPr>
            <a:spLocks noGrp="1"/>
          </p:cNvSpPr>
          <p:nvPr>
            <p:ph type="title"/>
          </p:nvPr>
        </p:nvSpPr>
        <p:spPr>
          <a:xfrm>
            <a:off x="5116286" y="407987"/>
            <a:ext cx="6432246" cy="1325563"/>
          </a:xfrm>
        </p:spPr>
        <p:txBody>
          <a:bodyPr vert="horz" lIns="91440" tIns="45720" rIns="91440" bIns="45720" rtlCol="0" anchor="ctr">
            <a:normAutofit/>
          </a:bodyPr>
          <a:lstStyle/>
          <a:p>
            <a:r>
              <a:rPr lang="en-US" b="1" dirty="0"/>
              <a:t>Understanding Elder Abuse </a:t>
            </a:r>
          </a:p>
        </p:txBody>
      </p:sp>
      <p:sp>
        <p:nvSpPr>
          <p:cNvPr id="7" name="TextBox 6">
            <a:extLst>
              <a:ext uri="{FF2B5EF4-FFF2-40B4-BE49-F238E27FC236}">
                <a16:creationId xmlns:a16="http://schemas.microsoft.com/office/drawing/2014/main" id="{007854CD-14E0-761A-F5ED-B3DEB63576A8}"/>
              </a:ext>
            </a:extLst>
          </p:cNvPr>
          <p:cNvSpPr txBox="1"/>
          <p:nvPr/>
        </p:nvSpPr>
        <p:spPr>
          <a:xfrm>
            <a:off x="5508171" y="1868487"/>
            <a:ext cx="6432246"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a:effectLst/>
              </a:rPr>
              <a:t>Physical abuse</a:t>
            </a:r>
          </a:p>
          <a:p>
            <a:pPr indent="-228600">
              <a:lnSpc>
                <a:spcPct val="90000"/>
              </a:lnSpc>
              <a:spcAft>
                <a:spcPts val="600"/>
              </a:spcAft>
              <a:buFont typeface="Arial" panose="020B0604020202020204" pitchFamily="34" charset="0"/>
              <a:buChar char="•"/>
            </a:pPr>
            <a:r>
              <a:rPr lang="en-US" sz="3200" dirty="0">
                <a:effectLst/>
              </a:rPr>
              <a:t>Sexual abuse </a:t>
            </a:r>
          </a:p>
          <a:p>
            <a:pPr indent="-228600">
              <a:lnSpc>
                <a:spcPct val="90000"/>
              </a:lnSpc>
              <a:spcAft>
                <a:spcPts val="600"/>
              </a:spcAft>
              <a:buFont typeface="Arial" panose="020B0604020202020204" pitchFamily="34" charset="0"/>
              <a:buChar char="•"/>
            </a:pPr>
            <a:r>
              <a:rPr lang="en-US" sz="3200" dirty="0">
                <a:effectLst/>
              </a:rPr>
              <a:t>Psychological or emotional abuse </a:t>
            </a:r>
          </a:p>
          <a:p>
            <a:pPr indent="-228600">
              <a:lnSpc>
                <a:spcPct val="90000"/>
              </a:lnSpc>
              <a:spcAft>
                <a:spcPts val="600"/>
              </a:spcAft>
              <a:buFont typeface="Arial" panose="020B0604020202020204" pitchFamily="34" charset="0"/>
              <a:buChar char="•"/>
            </a:pPr>
            <a:r>
              <a:rPr lang="en-US" sz="3200" dirty="0">
                <a:effectLst/>
              </a:rPr>
              <a:t>Social abuse </a:t>
            </a:r>
          </a:p>
          <a:p>
            <a:pPr indent="-228600">
              <a:lnSpc>
                <a:spcPct val="90000"/>
              </a:lnSpc>
              <a:spcAft>
                <a:spcPts val="600"/>
              </a:spcAft>
              <a:buFont typeface="Arial" panose="020B0604020202020204" pitchFamily="34" charset="0"/>
              <a:buChar char="•"/>
            </a:pPr>
            <a:r>
              <a:rPr lang="en-US" sz="3200" dirty="0">
                <a:effectLst/>
              </a:rPr>
              <a:t>Financial abuse </a:t>
            </a:r>
          </a:p>
          <a:p>
            <a:pPr indent="-228600">
              <a:lnSpc>
                <a:spcPct val="90000"/>
              </a:lnSpc>
              <a:spcAft>
                <a:spcPts val="600"/>
              </a:spcAft>
              <a:buFont typeface="Arial" panose="020B0604020202020204" pitchFamily="34" charset="0"/>
              <a:buChar char="•"/>
            </a:pPr>
            <a:r>
              <a:rPr lang="en-US" sz="3200" dirty="0">
                <a:effectLst/>
              </a:rPr>
              <a:t>Neglect </a:t>
            </a:r>
            <a:endParaRPr lang="en-US" sz="3200" dirty="0"/>
          </a:p>
          <a:p>
            <a:pPr indent="-228600">
              <a:lnSpc>
                <a:spcPct val="90000"/>
              </a:lnSpc>
              <a:spcAft>
                <a:spcPts val="600"/>
              </a:spcAft>
              <a:buFont typeface="Arial" panose="020B0604020202020204" pitchFamily="34" charset="0"/>
              <a:buChar char="•"/>
            </a:pPr>
            <a:r>
              <a:rPr lang="en-US" sz="3200" dirty="0">
                <a:effectLst/>
              </a:rPr>
              <a:t>Abandonment </a:t>
            </a:r>
            <a:endParaRPr lang="en-US" sz="3200" dirty="0"/>
          </a:p>
        </p:txBody>
      </p:sp>
      <p:pic>
        <p:nvPicPr>
          <p:cNvPr id="3" name="Picture 2" descr="A picture containing drawing&#10;&#10;Description automatically generated">
            <a:extLst>
              <a:ext uri="{FF2B5EF4-FFF2-40B4-BE49-F238E27FC236}">
                <a16:creationId xmlns:a16="http://schemas.microsoft.com/office/drawing/2014/main" id="{D82A29D2-D860-24FC-AA42-1C3B9A4A1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603" y="6137849"/>
            <a:ext cx="1107857" cy="693164"/>
          </a:xfrm>
          <a:prstGeom prst="rect">
            <a:avLst/>
          </a:prstGeom>
        </p:spPr>
      </p:pic>
    </p:spTree>
    <p:extLst>
      <p:ext uri="{BB962C8B-B14F-4D97-AF65-F5344CB8AC3E}">
        <p14:creationId xmlns:p14="http://schemas.microsoft.com/office/powerpoint/2010/main" val="240082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2A265-2CEC-BC05-989C-92F861E027E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b="1" dirty="0"/>
              <a:t>Understanding </a:t>
            </a:r>
            <a:br>
              <a:rPr lang="en-US" b="1" dirty="0"/>
            </a:br>
            <a:r>
              <a:rPr lang="en-US" b="1" dirty="0"/>
              <a:t>Elder Abuse</a:t>
            </a:r>
          </a:p>
        </p:txBody>
      </p:sp>
      <p:pic>
        <p:nvPicPr>
          <p:cNvPr id="5" name="Picture 2" descr="person's hand in shallow focus">
            <a:extLst>
              <a:ext uri="{FF2B5EF4-FFF2-40B4-BE49-F238E27FC236}">
                <a16:creationId xmlns:a16="http://schemas.microsoft.com/office/drawing/2014/main" id="{A71A5D44-69EF-4E1C-102F-38A6D7090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8"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1142A9-D718-9238-51AB-46D20A0A5E17}"/>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3200" dirty="0"/>
              <a:t>Vulnerability factors for older people include living alone, being divorced or widowed, </a:t>
            </a:r>
            <a:r>
              <a:rPr lang="en-US" sz="3200" b="0" i="0" dirty="0">
                <a:effectLst/>
              </a:rPr>
              <a:t>lower psychological wellbeing, poorer physical health status, greater levels of disability and greater levels of social isolation.</a:t>
            </a:r>
            <a:endParaRPr lang="en-US" sz="3200" dirty="0"/>
          </a:p>
        </p:txBody>
      </p:sp>
      <p:sp>
        <p:nvSpPr>
          <p:cNvPr id="4" name="TextBox 3">
            <a:extLst>
              <a:ext uri="{FF2B5EF4-FFF2-40B4-BE49-F238E27FC236}">
                <a16:creationId xmlns:a16="http://schemas.microsoft.com/office/drawing/2014/main" id="{0B1AA9E7-44B7-D458-76E1-62302B370E60}"/>
              </a:ext>
            </a:extLst>
          </p:cNvPr>
          <p:cNvSpPr txBox="1"/>
          <p:nvPr/>
        </p:nvSpPr>
        <p:spPr>
          <a:xfrm>
            <a:off x="5758129" y="2100263"/>
            <a:ext cx="5247340" cy="21717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p:txBody>
      </p:sp>
      <p:pic>
        <p:nvPicPr>
          <p:cNvPr id="8" name="Picture 7" descr="A picture containing drawing&#10;&#10;Description automatically generated">
            <a:extLst>
              <a:ext uri="{FF2B5EF4-FFF2-40B4-BE49-F238E27FC236}">
                <a16:creationId xmlns:a16="http://schemas.microsoft.com/office/drawing/2014/main" id="{4438F6FC-487E-C921-46A8-8A370288D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5469" y="6025634"/>
            <a:ext cx="1107857" cy="693164"/>
          </a:xfrm>
          <a:prstGeom prst="rect">
            <a:avLst/>
          </a:prstGeom>
        </p:spPr>
      </p:pic>
    </p:spTree>
    <p:extLst>
      <p:ext uri="{BB962C8B-B14F-4D97-AF65-F5344CB8AC3E}">
        <p14:creationId xmlns:p14="http://schemas.microsoft.com/office/powerpoint/2010/main" val="90806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6A0DBF-CE0F-793F-BE64-F648DD5A3F8F}"/>
              </a:ext>
            </a:extLst>
          </p:cNvPr>
          <p:cNvSpPr>
            <a:spLocks noGrp="1"/>
          </p:cNvSpPr>
          <p:nvPr>
            <p:ph type="title"/>
          </p:nvPr>
        </p:nvSpPr>
        <p:spPr>
          <a:xfrm>
            <a:off x="5297762" y="329184"/>
            <a:ext cx="6251110" cy="1434560"/>
          </a:xfrm>
        </p:spPr>
        <p:txBody>
          <a:bodyPr vert="horz" lIns="91440" tIns="45720" rIns="91440" bIns="45720" rtlCol="0" anchor="b">
            <a:normAutofit/>
          </a:bodyPr>
          <a:lstStyle/>
          <a:p>
            <a:r>
              <a:rPr lang="en-US" sz="4200" dirty="0"/>
              <a:t>				     </a:t>
            </a:r>
            <a:r>
              <a:rPr lang="en-US" b="1" dirty="0"/>
              <a:t>Understanding Elder Abuse</a:t>
            </a:r>
          </a:p>
        </p:txBody>
      </p:sp>
      <p:pic>
        <p:nvPicPr>
          <p:cNvPr id="4" name="Content Placeholder 3">
            <a:extLst>
              <a:ext uri="{FF2B5EF4-FFF2-40B4-BE49-F238E27FC236}">
                <a16:creationId xmlns:a16="http://schemas.microsoft.com/office/drawing/2014/main" id="{BD0DE10B-4419-2425-B800-C281A6C3C3D8}"/>
              </a:ext>
            </a:extLst>
          </p:cNvPr>
          <p:cNvPicPr>
            <a:picLocks noGrp="1" noChangeAspect="1"/>
          </p:cNvPicPr>
          <p:nvPr>
            <p:ph idx="1"/>
          </p:nvPr>
        </p:nvPicPr>
        <p:blipFill rotWithShape="1">
          <a:blip r:embed="rId3"/>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CCB955-8517-9614-DCAA-B9F97AA51E35}"/>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a:t>Whilst most victims of elder abuse are women</a:t>
            </a:r>
          </a:p>
          <a:p>
            <a:pPr indent="-228600">
              <a:lnSpc>
                <a:spcPct val="90000"/>
              </a:lnSpc>
              <a:spcAft>
                <a:spcPts val="600"/>
              </a:spcAft>
              <a:buFont typeface="Arial" panose="020B0604020202020204" pitchFamily="34" charset="0"/>
              <a:buChar char="•"/>
            </a:pPr>
            <a:r>
              <a:rPr lang="en-US" sz="3200" dirty="0"/>
              <a:t>Older men are victims in significant numbers </a:t>
            </a:r>
          </a:p>
        </p:txBody>
      </p:sp>
      <p:pic>
        <p:nvPicPr>
          <p:cNvPr id="5" name="Picture 4" descr="A picture containing drawing&#10;&#10;Description automatically generated">
            <a:extLst>
              <a:ext uri="{FF2B5EF4-FFF2-40B4-BE49-F238E27FC236}">
                <a16:creationId xmlns:a16="http://schemas.microsoft.com/office/drawing/2014/main" id="{BAC7A3ED-2161-5932-2E7F-0C99A164D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7243" y="6141850"/>
            <a:ext cx="955893" cy="598083"/>
          </a:xfrm>
          <a:prstGeom prst="rect">
            <a:avLst/>
          </a:prstGeom>
        </p:spPr>
      </p:pic>
    </p:spTree>
    <p:extLst>
      <p:ext uri="{BB962C8B-B14F-4D97-AF65-F5344CB8AC3E}">
        <p14:creationId xmlns:p14="http://schemas.microsoft.com/office/powerpoint/2010/main" val="415603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4F9D2-B11E-554F-ECEF-3DE9C81A8D88}"/>
              </a:ext>
            </a:extLst>
          </p:cNvPr>
          <p:cNvSpPr>
            <a:spLocks noGrp="1"/>
          </p:cNvSpPr>
          <p:nvPr>
            <p:ph type="title"/>
          </p:nvPr>
        </p:nvSpPr>
        <p:spPr>
          <a:xfrm>
            <a:off x="1171074" y="1396686"/>
            <a:ext cx="3240506" cy="4064628"/>
          </a:xfrm>
        </p:spPr>
        <p:txBody>
          <a:bodyPr>
            <a:normAutofit/>
          </a:bodyPr>
          <a:lstStyle/>
          <a:p>
            <a:r>
              <a:rPr lang="en-AU" b="1" dirty="0">
                <a:solidFill>
                  <a:srgbClr val="FFFFFF"/>
                </a:solidFill>
              </a:rPr>
              <a:t>Elder abuse - </a:t>
            </a:r>
            <a:br>
              <a:rPr lang="en-AU" b="1" dirty="0">
                <a:solidFill>
                  <a:srgbClr val="FFFFFF"/>
                </a:solidFill>
              </a:rPr>
            </a:br>
            <a:r>
              <a:rPr lang="en-AU" b="1" dirty="0">
                <a:solidFill>
                  <a:srgbClr val="FFFFFF"/>
                </a:solidFill>
              </a:rPr>
              <a:t>who does it?</a:t>
            </a:r>
          </a:p>
        </p:txBody>
      </p:sp>
      <p:sp>
        <p:nvSpPr>
          <p:cNvPr id="24" name="Arc 2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Content Placeholder 7">
            <a:extLst>
              <a:ext uri="{FF2B5EF4-FFF2-40B4-BE49-F238E27FC236}">
                <a16:creationId xmlns:a16="http://schemas.microsoft.com/office/drawing/2014/main" id="{BE4E3CFA-0BA7-5A9A-F8FA-9929C2711813}"/>
              </a:ext>
            </a:extLst>
          </p:cNvPr>
          <p:cNvSpPr>
            <a:spLocks noGrp="1"/>
          </p:cNvSpPr>
          <p:nvPr>
            <p:ph idx="1"/>
          </p:nvPr>
        </p:nvSpPr>
        <p:spPr>
          <a:xfrm>
            <a:off x="5370153" y="628650"/>
            <a:ext cx="6488472" cy="5482212"/>
          </a:xfrm>
        </p:spPr>
        <p:txBody>
          <a:bodyPr>
            <a:normAutofit fontScale="92500"/>
          </a:bodyPr>
          <a:lstStyle/>
          <a:p>
            <a:endParaRPr lang="en-US" sz="2400" dirty="0"/>
          </a:p>
          <a:p>
            <a:r>
              <a:rPr lang="en-US" sz="3500" dirty="0"/>
              <a:t>including intimate partners </a:t>
            </a:r>
          </a:p>
          <a:p>
            <a:r>
              <a:rPr lang="en-US" sz="3500" dirty="0"/>
              <a:t>intragenerational relationships (siblings)</a:t>
            </a:r>
          </a:p>
          <a:p>
            <a:r>
              <a:rPr lang="en-US" sz="3500" dirty="0"/>
              <a:t> intergenerational family relationships (parents and children, grandparents and grandchildren) </a:t>
            </a:r>
          </a:p>
          <a:p>
            <a:r>
              <a:rPr lang="en-US" sz="3500" dirty="0"/>
              <a:t>non-family relationships such as those involving professionals, carers, neighbours and acquaintances. </a:t>
            </a:r>
          </a:p>
          <a:p>
            <a:pPr marL="0" indent="0">
              <a:buNone/>
            </a:pPr>
            <a:endParaRPr lang="en-AU" sz="2400" dirty="0"/>
          </a:p>
        </p:txBody>
      </p:sp>
      <p:pic>
        <p:nvPicPr>
          <p:cNvPr id="18" name="Picture 17" descr="A picture containing drawing&#10;&#10;Description automatically generated">
            <a:extLst>
              <a:ext uri="{FF2B5EF4-FFF2-40B4-BE49-F238E27FC236}">
                <a16:creationId xmlns:a16="http://schemas.microsoft.com/office/drawing/2014/main" id="{1C7B00F8-6F5A-EB43-B29A-F8D0104DB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4603" y="6137849"/>
            <a:ext cx="1107857" cy="693164"/>
          </a:xfrm>
          <a:prstGeom prst="rect">
            <a:avLst/>
          </a:prstGeom>
        </p:spPr>
      </p:pic>
    </p:spTree>
    <p:extLst>
      <p:ext uri="{BB962C8B-B14F-4D97-AF65-F5344CB8AC3E}">
        <p14:creationId xmlns:p14="http://schemas.microsoft.com/office/powerpoint/2010/main" val="3051316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c 2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4F4B56C5-8007-BC38-2E12-F7E127386F0C}"/>
              </a:ext>
            </a:extLst>
          </p:cNvPr>
          <p:cNvSpPr>
            <a:spLocks noGrp="1"/>
          </p:cNvSpPr>
          <p:nvPr>
            <p:ph idx="1"/>
          </p:nvPr>
        </p:nvSpPr>
        <p:spPr>
          <a:xfrm>
            <a:off x="915056" y="2285832"/>
            <a:ext cx="5536397" cy="3935281"/>
          </a:xfrm>
        </p:spPr>
        <p:txBody>
          <a:bodyPr vert="horz" lIns="91440" tIns="45720" rIns="91440" bIns="45720" rtlCol="0">
            <a:normAutofit/>
          </a:bodyPr>
          <a:lstStyle/>
          <a:p>
            <a:pPr marL="0" indent="0">
              <a:spcAft>
                <a:spcPts val="600"/>
              </a:spcAft>
              <a:buNone/>
            </a:pPr>
            <a:r>
              <a:rPr lang="en-US" sz="3200" dirty="0"/>
              <a:t>There is a significant increase in the proportion of people using violence experiencing mental illness, and those with gambling or substance abuse problem</a:t>
            </a:r>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2E2C55-7829-089B-3DA8-1579776592F3}"/>
              </a:ext>
            </a:extLst>
          </p:cNvPr>
          <p:cNvSpPr>
            <a:spLocks noGrp="1"/>
          </p:cNvSpPr>
          <p:nvPr>
            <p:ph type="title"/>
          </p:nvPr>
        </p:nvSpPr>
        <p:spPr>
          <a:xfrm>
            <a:off x="7474281" y="1396686"/>
            <a:ext cx="3240506" cy="4064628"/>
          </a:xfrm>
        </p:spPr>
        <p:txBody>
          <a:bodyPr vert="horz" lIns="91440" tIns="45720" rIns="91440" bIns="45720" rtlCol="0" anchor="ctr">
            <a:normAutofit/>
          </a:bodyPr>
          <a:lstStyle/>
          <a:p>
            <a:r>
              <a:rPr lang="en-US" sz="4100" b="1" kern="1200">
                <a:solidFill>
                  <a:srgbClr val="FFFFFF"/>
                </a:solidFill>
                <a:latin typeface="+mj-lt"/>
                <a:ea typeface="+mj-ea"/>
                <a:cs typeface="+mj-cs"/>
              </a:rPr>
              <a:t>Understanding Elder Abuse </a:t>
            </a:r>
          </a:p>
        </p:txBody>
      </p:sp>
      <p:pic>
        <p:nvPicPr>
          <p:cNvPr id="4" name="Picture 3">
            <a:extLst>
              <a:ext uri="{FF2B5EF4-FFF2-40B4-BE49-F238E27FC236}">
                <a16:creationId xmlns:a16="http://schemas.microsoft.com/office/drawing/2014/main" id="{9BF564DF-8CD5-1069-C4BA-F702B798C2D7}"/>
              </a:ext>
            </a:extLst>
          </p:cNvPr>
          <p:cNvPicPr>
            <a:picLocks noChangeAspect="1"/>
          </p:cNvPicPr>
          <p:nvPr/>
        </p:nvPicPr>
        <p:blipFill>
          <a:blip r:embed="rId3"/>
          <a:stretch>
            <a:fillRect/>
          </a:stretch>
        </p:blipFill>
        <p:spPr>
          <a:xfrm>
            <a:off x="10997136" y="5987983"/>
            <a:ext cx="1103472" cy="695004"/>
          </a:xfrm>
          <a:prstGeom prst="rect">
            <a:avLst/>
          </a:prstGeom>
        </p:spPr>
      </p:pic>
    </p:spTree>
    <p:extLst>
      <p:ext uri="{BB962C8B-B14F-4D97-AF65-F5344CB8AC3E}">
        <p14:creationId xmlns:p14="http://schemas.microsoft.com/office/powerpoint/2010/main" val="2599634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5" name="Rectangle 208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87" name="Arc 208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D82D1E-253D-2042-8789-45CBD98BFD57}"/>
              </a:ext>
            </a:extLst>
          </p:cNvPr>
          <p:cNvSpPr>
            <a:spLocks noGrp="1"/>
          </p:cNvSpPr>
          <p:nvPr>
            <p:ph type="title"/>
          </p:nvPr>
        </p:nvSpPr>
        <p:spPr>
          <a:xfrm>
            <a:off x="5228513" y="299877"/>
            <a:ext cx="6333410" cy="1325563"/>
          </a:xfrm>
        </p:spPr>
        <p:txBody>
          <a:bodyPr>
            <a:normAutofit/>
          </a:bodyPr>
          <a:lstStyle/>
          <a:p>
            <a:pPr algn="ctr"/>
            <a:r>
              <a:rPr lang="en-AU" b="1" dirty="0"/>
              <a:t>Understanding Elder Abuse </a:t>
            </a:r>
            <a:r>
              <a:rPr lang="en-AU" sz="3700" dirty="0"/>
              <a:t>			</a:t>
            </a:r>
            <a:endParaRPr lang="en-AU" b="1" dirty="0"/>
          </a:p>
        </p:txBody>
      </p:sp>
      <p:sp>
        <p:nvSpPr>
          <p:cNvPr id="2089" name="Freeform: Shape 208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F792B3E-85E1-7333-1374-352BB9F80DDC}"/>
              </a:ext>
            </a:extLst>
          </p:cNvPr>
          <p:cNvPicPr>
            <a:picLocks noChangeAspect="1"/>
          </p:cNvPicPr>
          <p:nvPr/>
        </p:nvPicPr>
        <p:blipFill rotWithShape="1">
          <a:blip r:embed="rId3"/>
          <a:srcRect t="14895" r="1" b="2606"/>
          <a:stretch/>
        </p:blipFill>
        <p:spPr>
          <a:xfrm>
            <a:off x="225566" y="723463"/>
            <a:ext cx="4777381" cy="476293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798881E8-2B38-FBF5-AD97-00759A2E5A57}"/>
              </a:ext>
            </a:extLst>
          </p:cNvPr>
          <p:cNvSpPr>
            <a:spLocks noGrp="1"/>
          </p:cNvSpPr>
          <p:nvPr>
            <p:ph idx="1"/>
          </p:nvPr>
        </p:nvSpPr>
        <p:spPr>
          <a:xfrm>
            <a:off x="5598802" y="1625440"/>
            <a:ext cx="5754998" cy="4551523"/>
          </a:xfrm>
        </p:spPr>
        <p:txBody>
          <a:bodyPr>
            <a:normAutofit/>
          </a:bodyPr>
          <a:lstStyle/>
          <a:p>
            <a:pPr marL="0" indent="0">
              <a:buNone/>
            </a:pPr>
            <a:r>
              <a:rPr lang="en-AU" sz="3200" b="1" dirty="0"/>
              <a:t>Barriers to seeking help </a:t>
            </a:r>
          </a:p>
          <a:p>
            <a:r>
              <a:rPr lang="en-AU" sz="3200" dirty="0"/>
              <a:t>Fear of repercussions</a:t>
            </a:r>
          </a:p>
          <a:p>
            <a:r>
              <a:rPr lang="en-AU" sz="3200" dirty="0"/>
              <a:t>Isolation</a:t>
            </a:r>
          </a:p>
          <a:p>
            <a:r>
              <a:rPr lang="en-AU" sz="3200" dirty="0"/>
              <a:t>Loneliness</a:t>
            </a:r>
          </a:p>
          <a:p>
            <a:r>
              <a:rPr lang="en-AU" sz="3200" dirty="0"/>
              <a:t>Withdrawal of contact/support</a:t>
            </a:r>
          </a:p>
          <a:p>
            <a:r>
              <a:rPr lang="en-AU" sz="3200" dirty="0"/>
              <a:t>Threat of not being able to see their grandchildren</a:t>
            </a:r>
          </a:p>
          <a:p>
            <a:endParaRPr lang="en-AU" dirty="0"/>
          </a:p>
          <a:p>
            <a:endParaRPr lang="en-AU" dirty="0"/>
          </a:p>
        </p:txBody>
      </p:sp>
      <p:pic>
        <p:nvPicPr>
          <p:cNvPr id="5" name="Picture 4" descr="A picture containing drawing&#10;&#10;Description automatically generated">
            <a:extLst>
              <a:ext uri="{FF2B5EF4-FFF2-40B4-BE49-F238E27FC236}">
                <a16:creationId xmlns:a16="http://schemas.microsoft.com/office/drawing/2014/main" id="{F7E2CF6D-51D6-83C8-734F-6B948359B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4537" y="6061678"/>
            <a:ext cx="1174766" cy="735028"/>
          </a:xfrm>
          <a:prstGeom prst="rect">
            <a:avLst/>
          </a:prstGeom>
        </p:spPr>
      </p:pic>
    </p:spTree>
    <p:extLst>
      <p:ext uri="{BB962C8B-B14F-4D97-AF65-F5344CB8AC3E}">
        <p14:creationId xmlns:p14="http://schemas.microsoft.com/office/powerpoint/2010/main" val="26363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938BEF-884C-52E9-123C-65FC2766AC36}"/>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b="1" dirty="0"/>
              <a:t>Financial </a:t>
            </a:r>
            <a:br>
              <a:rPr lang="en-US" b="1" dirty="0"/>
            </a:br>
            <a:r>
              <a:rPr lang="en-US" b="1" dirty="0"/>
              <a:t>Elder Abuse</a:t>
            </a:r>
          </a:p>
        </p:txBody>
      </p:sp>
      <p:sp>
        <p:nvSpPr>
          <p:cNvPr id="29"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05B6FDEC-AC29-3699-9E06-305C48311E9A}"/>
              </a:ext>
            </a:extLst>
          </p:cNvPr>
          <p:cNvSpPr>
            <a:spLocks noGrp="1"/>
          </p:cNvSpPr>
          <p:nvPr>
            <p:ph idx="1"/>
          </p:nvPr>
        </p:nvSpPr>
        <p:spPr>
          <a:xfrm>
            <a:off x="473943" y="2998112"/>
            <a:ext cx="3255095" cy="2294550"/>
          </a:xfrm>
        </p:spPr>
        <p:txBody>
          <a:bodyPr anchor="t">
            <a:noAutofit/>
          </a:bodyPr>
          <a:lstStyle/>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Theft or misuse of an older person's money, property or other assets</a:t>
            </a:r>
            <a:endParaRPr lang="en-AU" sz="3200" dirty="0"/>
          </a:p>
        </p:txBody>
      </p:sp>
      <p:pic>
        <p:nvPicPr>
          <p:cNvPr id="5" name="Picture 4" descr="Old wrinkled hands with some coins">
            <a:extLst>
              <a:ext uri="{FF2B5EF4-FFF2-40B4-BE49-F238E27FC236}">
                <a16:creationId xmlns:a16="http://schemas.microsoft.com/office/drawing/2014/main" id="{4841F435-E036-F4F3-7FA1-1B0932EECCDA}"/>
              </a:ext>
            </a:extLst>
          </p:cNvPr>
          <p:cNvPicPr>
            <a:picLocks noChangeAspect="1"/>
          </p:cNvPicPr>
          <p:nvPr/>
        </p:nvPicPr>
        <p:blipFill rotWithShape="1">
          <a:blip r:embed="rId3"/>
          <a:srcRect r="15627" b="-1"/>
          <a:stretch/>
        </p:blipFill>
        <p:spPr>
          <a:xfrm>
            <a:off x="4654296" y="698103"/>
            <a:ext cx="6718554" cy="531530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2E59D1D-A644-7CD4-738F-215E406FC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89" y="6147906"/>
            <a:ext cx="955893" cy="598083"/>
          </a:xfrm>
          <a:prstGeom prst="rect">
            <a:avLst/>
          </a:prstGeom>
        </p:spPr>
      </p:pic>
    </p:spTree>
    <p:extLst>
      <p:ext uri="{BB962C8B-B14F-4D97-AF65-F5344CB8AC3E}">
        <p14:creationId xmlns:p14="http://schemas.microsoft.com/office/powerpoint/2010/main" val="192569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9" name="Rectangle 108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Freeform: Shape 109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9E4E6-DD99-6C7E-46D9-8113C29F8180}"/>
              </a:ext>
            </a:extLst>
          </p:cNvPr>
          <p:cNvSpPr>
            <a:spLocks noGrp="1"/>
          </p:cNvSpPr>
          <p:nvPr>
            <p:ph type="title"/>
          </p:nvPr>
        </p:nvSpPr>
        <p:spPr>
          <a:xfrm>
            <a:off x="686834" y="1153572"/>
            <a:ext cx="3200400" cy="4461163"/>
          </a:xfrm>
        </p:spPr>
        <p:txBody>
          <a:bodyPr>
            <a:normAutofit/>
          </a:bodyPr>
          <a:lstStyle/>
          <a:p>
            <a:r>
              <a:rPr lang="en-AU" sz="4100" b="1">
                <a:solidFill>
                  <a:srgbClr val="FFFFFF"/>
                </a:solidFill>
              </a:rPr>
              <a:t>Understanding </a:t>
            </a:r>
            <a:br>
              <a:rPr lang="en-AU" sz="4100" b="1">
                <a:solidFill>
                  <a:srgbClr val="FFFFFF"/>
                </a:solidFill>
              </a:rPr>
            </a:br>
            <a:r>
              <a:rPr lang="en-AU" sz="4100" b="1">
                <a:solidFill>
                  <a:srgbClr val="FFFFFF"/>
                </a:solidFill>
              </a:rPr>
              <a:t>Financial Elder Abuse </a:t>
            </a:r>
          </a:p>
        </p:txBody>
      </p:sp>
      <p:sp>
        <p:nvSpPr>
          <p:cNvPr id="1093" name="Arc 109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0" name="Content Placeholder 1029">
            <a:extLst>
              <a:ext uri="{FF2B5EF4-FFF2-40B4-BE49-F238E27FC236}">
                <a16:creationId xmlns:a16="http://schemas.microsoft.com/office/drawing/2014/main" id="{38C921F3-7F2B-6E15-9A61-5924766C9CDC}"/>
              </a:ext>
            </a:extLst>
          </p:cNvPr>
          <p:cNvSpPr>
            <a:spLocks noGrp="1"/>
          </p:cNvSpPr>
          <p:nvPr>
            <p:ph idx="1"/>
          </p:nvPr>
        </p:nvSpPr>
        <p:spPr>
          <a:xfrm>
            <a:off x="4447308" y="591344"/>
            <a:ext cx="6906491" cy="5585619"/>
          </a:xfrm>
        </p:spPr>
        <p:txBody>
          <a:bodyPr anchor="ctr">
            <a:normAutofit/>
          </a:bodyPr>
          <a:lstStyle/>
          <a:p>
            <a:pPr marL="0" indent="0">
              <a:buNone/>
            </a:pPr>
            <a:r>
              <a:rPr lang="en-US" sz="3200" dirty="0"/>
              <a:t>The Australian Banking Association has acknowledged the need to train bank staff  to understand the red flags that indicate an older person may be experiencing financial elder abuse  and the importance of referral for support including to a financial counsellor</a:t>
            </a:r>
          </a:p>
        </p:txBody>
      </p:sp>
      <p:sp>
        <p:nvSpPr>
          <p:cNvPr id="4" name="AutoShape 4" descr="Australian Banking Association">
            <a:extLst>
              <a:ext uri="{FF2B5EF4-FFF2-40B4-BE49-F238E27FC236}">
                <a16:creationId xmlns:a16="http://schemas.microsoft.com/office/drawing/2014/main" id="{09421011-4BE3-79BA-BF98-7926C41B5B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69276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B4462-8D4D-94B9-FA14-E8D30E19344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b="1" kern="1200">
                <a:solidFill>
                  <a:schemeClr val="tx1"/>
                </a:solidFill>
                <a:latin typeface="+mj-lt"/>
                <a:ea typeface="+mj-ea"/>
                <a:cs typeface="+mj-cs"/>
              </a:rPr>
              <a:t>Understanding Elder Abuse </a:t>
            </a:r>
          </a:p>
        </p:txBody>
      </p:sp>
      <p:sp>
        <p:nvSpPr>
          <p:cNvPr id="104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81C99DDF-73A9-B1E5-A677-C6AAB50437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07883" y="640080"/>
            <a:ext cx="6707441" cy="55504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92712C-17DA-1446-5D92-9770B9029A12}"/>
              </a:ext>
            </a:extLst>
          </p:cNvPr>
          <p:cNvPicPr>
            <a:picLocks noChangeAspect="1"/>
          </p:cNvPicPr>
          <p:nvPr/>
        </p:nvPicPr>
        <p:blipFill>
          <a:blip r:embed="rId4"/>
          <a:stretch>
            <a:fillRect/>
          </a:stretch>
        </p:blipFill>
        <p:spPr>
          <a:xfrm>
            <a:off x="107823" y="5869252"/>
            <a:ext cx="1103472" cy="695004"/>
          </a:xfrm>
          <a:prstGeom prst="rect">
            <a:avLst/>
          </a:prstGeom>
        </p:spPr>
      </p:pic>
    </p:spTree>
    <p:extLst>
      <p:ext uri="{BB962C8B-B14F-4D97-AF65-F5344CB8AC3E}">
        <p14:creationId xmlns:p14="http://schemas.microsoft.com/office/powerpoint/2010/main" val="364143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uestion mark on green pastel background">
            <a:extLst>
              <a:ext uri="{FF2B5EF4-FFF2-40B4-BE49-F238E27FC236}">
                <a16:creationId xmlns:a16="http://schemas.microsoft.com/office/drawing/2014/main" id="{BC692D8C-076C-9E9A-AABC-FF64A6CF118B}"/>
              </a:ext>
            </a:extLst>
          </p:cNvPr>
          <p:cNvPicPr>
            <a:picLocks noChangeAspect="1"/>
          </p:cNvPicPr>
          <p:nvPr/>
        </p:nvPicPr>
        <p:blipFill rotWithShape="1">
          <a:blip r:embed="rId3">
            <a:extLst>
              <a:ext uri="{28A0092B-C50C-407E-A947-70E740481C1C}">
                <a14:useLocalDpi xmlns:a14="http://schemas.microsoft.com/office/drawing/2010/main" val="0"/>
              </a:ext>
            </a:extLst>
          </a:blip>
          <a:srcRect l="24773"/>
          <a:stretch/>
        </p:blipFill>
        <p:spPr>
          <a:xfrm>
            <a:off x="764988" y="1749599"/>
            <a:ext cx="3368969" cy="3358802"/>
          </a:xfrm>
          <a:prstGeom prst="rect">
            <a:avLst/>
          </a:prstGeom>
        </p:spPr>
      </p:pic>
      <p:sp>
        <p:nvSpPr>
          <p:cNvPr id="22" name="Freeform: Shape 2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E9D6FC2-29FF-22B5-FB52-A10B0EC52B11}"/>
              </a:ext>
            </a:extLst>
          </p:cNvPr>
          <p:cNvSpPr>
            <a:spLocks noGrp="1"/>
          </p:cNvSpPr>
          <p:nvPr>
            <p:ph type="title"/>
          </p:nvPr>
        </p:nvSpPr>
        <p:spPr>
          <a:xfrm>
            <a:off x="5511115" y="457201"/>
            <a:ext cx="6549080" cy="1835911"/>
          </a:xfrm>
        </p:spPr>
        <p:txBody>
          <a:bodyPr vert="horz" lIns="91440" tIns="45720" rIns="91440" bIns="45720" rtlCol="0" anchor="b">
            <a:normAutofit/>
          </a:bodyPr>
          <a:lstStyle/>
          <a:p>
            <a:r>
              <a:rPr lang="en-US" b="1" kern="1200" dirty="0">
                <a:solidFill>
                  <a:srgbClr val="FFFFFF"/>
                </a:solidFill>
                <a:latin typeface="+mj-lt"/>
                <a:ea typeface="+mj-ea"/>
                <a:cs typeface="+mj-cs"/>
              </a:rPr>
              <a:t>Questions  &amp; Comments </a:t>
            </a:r>
          </a:p>
        </p:txBody>
      </p:sp>
      <p:sp>
        <p:nvSpPr>
          <p:cNvPr id="24"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692015-41D2-DE77-7773-0CEA1A8337EB}"/>
              </a:ext>
            </a:extLst>
          </p:cNvPr>
          <p:cNvSpPr txBox="1"/>
          <p:nvPr/>
        </p:nvSpPr>
        <p:spPr>
          <a:xfrm>
            <a:off x="5759354" y="2798065"/>
            <a:ext cx="5461095" cy="2341882"/>
          </a:xfrm>
          <a:prstGeom prst="rect">
            <a:avLst/>
          </a:prstGeom>
        </p:spPr>
        <p:txBody>
          <a:bodyPr vert="horz" lIns="91440" tIns="45720" rIns="91440" bIns="45720" rtlCol="0" anchor="t">
            <a:normAutofit lnSpcReduction="10000"/>
          </a:bodyPr>
          <a:lstStyle/>
          <a:p>
            <a:pPr>
              <a:lnSpc>
                <a:spcPct val="90000"/>
              </a:lnSpc>
              <a:spcAft>
                <a:spcPts val="800"/>
              </a:spcAft>
            </a:pPr>
            <a:endParaRPr lang="en-US" sz="3200" dirty="0">
              <a:solidFill>
                <a:srgbClr val="FFFFFF"/>
              </a:solidFill>
            </a:endParaRPr>
          </a:p>
          <a:p>
            <a:pPr>
              <a:lnSpc>
                <a:spcPct val="90000"/>
              </a:lnSpc>
              <a:spcAft>
                <a:spcPts val="800"/>
              </a:spcAft>
            </a:pPr>
            <a:r>
              <a:rPr lang="en-US" sz="3200" dirty="0">
                <a:solidFill>
                  <a:srgbClr val="FFFFFF"/>
                </a:solidFill>
              </a:rPr>
              <a:t>What </a:t>
            </a:r>
            <a:r>
              <a:rPr lang="en-US" sz="3200" dirty="0">
                <a:solidFill>
                  <a:srgbClr val="FFFFFF"/>
                </a:solidFill>
                <a:effectLst/>
              </a:rPr>
              <a:t>are the red flags you may want to consider that indicate an older person is in financial stress?</a:t>
            </a:r>
          </a:p>
          <a:p>
            <a:pPr>
              <a:lnSpc>
                <a:spcPct val="90000"/>
              </a:lnSpc>
              <a:spcAft>
                <a:spcPts val="800"/>
              </a:spcAft>
            </a:pPr>
            <a:endParaRPr lang="en-US" sz="3200" dirty="0">
              <a:solidFill>
                <a:srgbClr val="FFFFFF"/>
              </a:solidFill>
            </a:endParaRPr>
          </a:p>
        </p:txBody>
      </p:sp>
      <p:pic>
        <p:nvPicPr>
          <p:cNvPr id="3" name="Picture 2" descr="A picture containing drawing&#10;&#10;Description automatically generated">
            <a:extLst>
              <a:ext uri="{FF2B5EF4-FFF2-40B4-BE49-F238E27FC236}">
                <a16:creationId xmlns:a16="http://schemas.microsoft.com/office/drawing/2014/main" id="{30C23FEF-456E-501A-5D48-A158B81FA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1" y="6117916"/>
            <a:ext cx="955893" cy="598083"/>
          </a:xfrm>
          <a:prstGeom prst="rect">
            <a:avLst/>
          </a:prstGeom>
        </p:spPr>
      </p:pic>
    </p:spTree>
    <p:extLst>
      <p:ext uri="{BB962C8B-B14F-4D97-AF65-F5344CB8AC3E}">
        <p14:creationId xmlns:p14="http://schemas.microsoft.com/office/powerpoint/2010/main" val="171860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C2F96B-0B90-ED2D-F050-0F0345A3F6A4}"/>
              </a:ext>
            </a:extLst>
          </p:cNvPr>
          <p:cNvPicPr>
            <a:picLocks noChangeAspect="1"/>
          </p:cNvPicPr>
          <p:nvPr/>
        </p:nvPicPr>
        <p:blipFill rotWithShape="1">
          <a:blip r:embed="rId3"/>
          <a:srcRect l="20889"/>
          <a:stretch/>
        </p:blipFill>
        <p:spPr>
          <a:xfrm>
            <a:off x="20" y="10"/>
            <a:ext cx="12191979" cy="6857989"/>
          </a:xfrm>
          <a:prstGeom prst="rect">
            <a:avLst/>
          </a:prstGeom>
          <a:effectLst>
            <a:outerShdw blurRad="596900" dist="330200" dir="8820000" sx="87000" sy="87000" algn="ctr" rotWithShape="0">
              <a:srgbClr val="000000">
                <a:alpha val="29000"/>
              </a:srgbClr>
            </a:outerShdw>
          </a:effectLst>
        </p:spPr>
      </p:pic>
      <p:sp>
        <p:nvSpPr>
          <p:cNvPr id="18" name="Rectangle 17">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AC604-2FE1-CFA0-C0B5-9A700BB6E41A}"/>
              </a:ext>
            </a:extLst>
          </p:cNvPr>
          <p:cNvSpPr>
            <a:spLocks noGrp="1"/>
          </p:cNvSpPr>
          <p:nvPr>
            <p:ph type="title"/>
          </p:nvPr>
        </p:nvSpPr>
        <p:spPr>
          <a:xfrm>
            <a:off x="6779093" y="558413"/>
            <a:ext cx="4755046" cy="3385743"/>
          </a:xfrm>
        </p:spPr>
        <p:txBody>
          <a:bodyPr vert="horz" lIns="91440" tIns="45720" rIns="91440" bIns="45720" rtlCol="0" anchor="t">
            <a:normAutofit/>
          </a:bodyPr>
          <a:lstStyle/>
          <a:p>
            <a:pPr algn="r"/>
            <a:r>
              <a:rPr lang="en-US" sz="4800" b="1">
                <a:solidFill>
                  <a:srgbClr val="FFFFFF"/>
                </a:solidFill>
              </a:rPr>
              <a:t>Acknowledgement of Traditional Owners</a:t>
            </a:r>
          </a:p>
        </p:txBody>
      </p:sp>
      <p:pic>
        <p:nvPicPr>
          <p:cNvPr id="3" name="Picture 2" descr="A picture containing drawing&#10;&#10;Description automatically generated">
            <a:extLst>
              <a:ext uri="{FF2B5EF4-FFF2-40B4-BE49-F238E27FC236}">
                <a16:creationId xmlns:a16="http://schemas.microsoft.com/office/drawing/2014/main" id="{8C663FE1-EE0E-7AA8-1C51-D3BC446EE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1050" y="6193833"/>
            <a:ext cx="955893" cy="598083"/>
          </a:xfrm>
          <a:prstGeom prst="rect">
            <a:avLst/>
          </a:prstGeom>
        </p:spPr>
      </p:pic>
    </p:spTree>
    <p:extLst>
      <p:ext uri="{BB962C8B-B14F-4D97-AF65-F5344CB8AC3E}">
        <p14:creationId xmlns:p14="http://schemas.microsoft.com/office/powerpoint/2010/main" val="2266144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9B2B704-C656-E87E-ED2A-973F82918C90}"/>
              </a:ext>
            </a:extLst>
          </p:cNvPr>
          <p:cNvGraphicFramePr>
            <a:graphicFrameLocks noChangeAspect="1"/>
          </p:cNvGraphicFramePr>
          <p:nvPr>
            <p:extLst>
              <p:ext uri="{D42A27DB-BD31-4B8C-83A1-F6EECF244321}">
                <p14:modId xmlns:p14="http://schemas.microsoft.com/office/powerpoint/2010/main" val="3802858660"/>
              </p:ext>
            </p:extLst>
          </p:nvPr>
        </p:nvGraphicFramePr>
        <p:xfrm>
          <a:off x="1092200" y="75528"/>
          <a:ext cx="10756900" cy="6787074"/>
        </p:xfrm>
        <a:graphic>
          <a:graphicData uri="http://schemas.openxmlformats.org/presentationml/2006/ole">
            <mc:AlternateContent xmlns:mc="http://schemas.openxmlformats.org/markup-compatibility/2006">
              <mc:Choice xmlns:v="urn:schemas-microsoft-com:vml" Requires="v">
                <p:oleObj name="Acrobat Document" r:id="rId2" imgW="7562785" imgH="5346331" progId="Acrobat.Document.DC">
                  <p:embed/>
                </p:oleObj>
              </mc:Choice>
              <mc:Fallback>
                <p:oleObj name="Acrobat Document" r:id="rId2" imgW="7562785" imgH="5346331" progId="Acrobat.Document.DC">
                  <p:embed/>
                  <p:pic>
                    <p:nvPicPr>
                      <p:cNvPr id="2" name="Object 1">
                        <a:extLst>
                          <a:ext uri="{FF2B5EF4-FFF2-40B4-BE49-F238E27FC236}">
                            <a16:creationId xmlns:a16="http://schemas.microsoft.com/office/drawing/2014/main" id="{19B2B704-C656-E87E-ED2A-973F82918C90}"/>
                          </a:ext>
                        </a:extLst>
                      </p:cNvPr>
                      <p:cNvPicPr/>
                      <p:nvPr/>
                    </p:nvPicPr>
                    <p:blipFill>
                      <a:blip r:embed="rId3"/>
                      <a:stretch>
                        <a:fillRect/>
                      </a:stretch>
                    </p:blipFill>
                    <p:spPr>
                      <a:xfrm>
                        <a:off x="1092200" y="75528"/>
                        <a:ext cx="10756900" cy="6787074"/>
                      </a:xfrm>
                      <a:prstGeom prst="rect">
                        <a:avLst/>
                      </a:prstGeom>
                    </p:spPr>
                  </p:pic>
                </p:oleObj>
              </mc:Fallback>
            </mc:AlternateContent>
          </a:graphicData>
        </a:graphic>
      </p:graphicFrame>
    </p:spTree>
    <p:extLst>
      <p:ext uri="{BB962C8B-B14F-4D97-AF65-F5344CB8AC3E}">
        <p14:creationId xmlns:p14="http://schemas.microsoft.com/office/powerpoint/2010/main" val="196976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2797FE3-369E-DCF2-700D-2B6B42912AAA}"/>
              </a:ext>
            </a:extLst>
          </p:cNvPr>
          <p:cNvGraphicFramePr>
            <a:graphicFrameLocks noChangeAspect="1"/>
          </p:cNvGraphicFramePr>
          <p:nvPr>
            <p:extLst>
              <p:ext uri="{D42A27DB-BD31-4B8C-83A1-F6EECF244321}">
                <p14:modId xmlns:p14="http://schemas.microsoft.com/office/powerpoint/2010/main" val="4176080825"/>
              </p:ext>
            </p:extLst>
          </p:nvPr>
        </p:nvGraphicFramePr>
        <p:xfrm>
          <a:off x="704337" y="-55563"/>
          <a:ext cx="11046939" cy="6969126"/>
        </p:xfrm>
        <a:graphic>
          <a:graphicData uri="http://schemas.openxmlformats.org/presentationml/2006/ole">
            <mc:AlternateContent xmlns:mc="http://schemas.openxmlformats.org/markup-compatibility/2006">
              <mc:Choice xmlns:v="urn:schemas-microsoft-com:vml" Requires="v">
                <p:oleObj name="Acrobat Document" r:id="rId2" imgW="7562785" imgH="5346331" progId="Acrobat.Document.DC">
                  <p:embed/>
                </p:oleObj>
              </mc:Choice>
              <mc:Fallback>
                <p:oleObj name="Acrobat Document" r:id="rId2" imgW="7562785" imgH="5346331" progId="Acrobat.Document.DC">
                  <p:embed/>
                  <p:pic>
                    <p:nvPicPr>
                      <p:cNvPr id="2" name="Object 1">
                        <a:extLst>
                          <a:ext uri="{FF2B5EF4-FFF2-40B4-BE49-F238E27FC236}">
                            <a16:creationId xmlns:a16="http://schemas.microsoft.com/office/drawing/2014/main" id="{72797FE3-369E-DCF2-700D-2B6B42912AAA}"/>
                          </a:ext>
                        </a:extLst>
                      </p:cNvPr>
                      <p:cNvPicPr/>
                      <p:nvPr/>
                    </p:nvPicPr>
                    <p:blipFill>
                      <a:blip r:embed="rId3"/>
                      <a:stretch>
                        <a:fillRect/>
                      </a:stretch>
                    </p:blipFill>
                    <p:spPr>
                      <a:xfrm>
                        <a:off x="704337" y="-55563"/>
                        <a:ext cx="11046939" cy="6969126"/>
                      </a:xfrm>
                      <a:prstGeom prst="rect">
                        <a:avLst/>
                      </a:prstGeom>
                    </p:spPr>
                  </p:pic>
                </p:oleObj>
              </mc:Fallback>
            </mc:AlternateContent>
          </a:graphicData>
        </a:graphic>
      </p:graphicFrame>
    </p:spTree>
    <p:extLst>
      <p:ext uri="{BB962C8B-B14F-4D97-AF65-F5344CB8AC3E}">
        <p14:creationId xmlns:p14="http://schemas.microsoft.com/office/powerpoint/2010/main" val="253916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Question mark on green pastel background">
            <a:extLst>
              <a:ext uri="{FF2B5EF4-FFF2-40B4-BE49-F238E27FC236}">
                <a16:creationId xmlns:a16="http://schemas.microsoft.com/office/drawing/2014/main" id="{BC692D8C-076C-9E9A-AABC-FF64A6CF118B}"/>
              </a:ext>
            </a:extLst>
          </p:cNvPr>
          <p:cNvPicPr>
            <a:picLocks noChangeAspect="1"/>
          </p:cNvPicPr>
          <p:nvPr/>
        </p:nvPicPr>
        <p:blipFill rotWithShape="1">
          <a:blip r:embed="rId3">
            <a:extLst>
              <a:ext uri="{28A0092B-C50C-407E-A947-70E740481C1C}">
                <a14:useLocalDpi xmlns:a14="http://schemas.microsoft.com/office/drawing/2010/main" val="0"/>
              </a:ext>
            </a:extLst>
          </a:blip>
          <a:srcRect l="24773"/>
          <a:stretch/>
        </p:blipFill>
        <p:spPr>
          <a:xfrm>
            <a:off x="764988" y="1749599"/>
            <a:ext cx="3368969" cy="3358802"/>
          </a:xfrm>
          <a:prstGeom prst="rect">
            <a:avLst/>
          </a:prstGeom>
        </p:spPr>
      </p:pic>
      <p:sp>
        <p:nvSpPr>
          <p:cNvPr id="22" name="Freeform: Shape 21">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E9D6FC2-29FF-22B5-FB52-A10B0EC52B11}"/>
              </a:ext>
            </a:extLst>
          </p:cNvPr>
          <p:cNvSpPr>
            <a:spLocks noGrp="1"/>
          </p:cNvSpPr>
          <p:nvPr>
            <p:ph type="title"/>
          </p:nvPr>
        </p:nvSpPr>
        <p:spPr>
          <a:xfrm>
            <a:off x="5759353" y="457201"/>
            <a:ext cx="5954851" cy="1835911"/>
          </a:xfrm>
        </p:spPr>
        <p:txBody>
          <a:bodyPr vert="horz" lIns="91440" tIns="45720" rIns="91440" bIns="45720" rtlCol="0" anchor="b">
            <a:normAutofit/>
          </a:bodyPr>
          <a:lstStyle/>
          <a:p>
            <a:r>
              <a:rPr lang="en-US" b="1" kern="1200" dirty="0">
                <a:solidFill>
                  <a:srgbClr val="FFFFFF"/>
                </a:solidFill>
                <a:latin typeface="+mj-lt"/>
                <a:ea typeface="+mj-ea"/>
                <a:cs typeface="+mj-cs"/>
              </a:rPr>
              <a:t>Questions  &amp; Comments </a:t>
            </a:r>
          </a:p>
        </p:txBody>
      </p:sp>
      <p:sp>
        <p:nvSpPr>
          <p:cNvPr id="24"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692015-41D2-DE77-7773-0CEA1A8337EB}"/>
              </a:ext>
            </a:extLst>
          </p:cNvPr>
          <p:cNvSpPr txBox="1"/>
          <p:nvPr/>
        </p:nvSpPr>
        <p:spPr>
          <a:xfrm>
            <a:off x="5759354" y="2798064"/>
            <a:ext cx="5461095" cy="3417611"/>
          </a:xfrm>
          <a:prstGeom prst="rect">
            <a:avLst/>
          </a:prstGeom>
        </p:spPr>
        <p:txBody>
          <a:bodyPr vert="horz" lIns="91440" tIns="45720" rIns="91440" bIns="45720" rtlCol="0" anchor="t">
            <a:normAutofit/>
          </a:bodyPr>
          <a:lstStyle/>
          <a:p>
            <a:pPr>
              <a:lnSpc>
                <a:spcPct val="90000"/>
              </a:lnSpc>
              <a:spcAft>
                <a:spcPts val="800"/>
              </a:spcAft>
            </a:pPr>
            <a:endParaRPr lang="en-US" sz="3200" dirty="0">
              <a:solidFill>
                <a:srgbClr val="FFFFFF"/>
              </a:solidFill>
              <a:effectLst/>
            </a:endParaRPr>
          </a:p>
        </p:txBody>
      </p:sp>
      <p:pic>
        <p:nvPicPr>
          <p:cNvPr id="3" name="Picture 2" descr="A picture containing drawing&#10;&#10;Description automatically generated">
            <a:extLst>
              <a:ext uri="{FF2B5EF4-FFF2-40B4-BE49-F238E27FC236}">
                <a16:creationId xmlns:a16="http://schemas.microsoft.com/office/drawing/2014/main" id="{30C23FEF-456E-501A-5D48-A158B81FA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1" y="6117916"/>
            <a:ext cx="955893" cy="598083"/>
          </a:xfrm>
          <a:prstGeom prst="rect">
            <a:avLst/>
          </a:prstGeom>
        </p:spPr>
      </p:pic>
      <p:sp>
        <p:nvSpPr>
          <p:cNvPr id="5" name="TextBox 4">
            <a:extLst>
              <a:ext uri="{FF2B5EF4-FFF2-40B4-BE49-F238E27FC236}">
                <a16:creationId xmlns:a16="http://schemas.microsoft.com/office/drawing/2014/main" id="{7149D454-DDC0-EF89-CAAE-F19787C299B7}"/>
              </a:ext>
            </a:extLst>
          </p:cNvPr>
          <p:cNvSpPr txBox="1"/>
          <p:nvPr/>
        </p:nvSpPr>
        <p:spPr>
          <a:xfrm>
            <a:off x="5122391" y="3429000"/>
            <a:ext cx="609805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rgbClr val="FFFFFF"/>
                </a:solidFill>
                <a:effectLst/>
              </a:rPr>
              <a:t>What phrases might we use to start a conversation with an older person about financial elder abuse?</a:t>
            </a:r>
          </a:p>
        </p:txBody>
      </p:sp>
    </p:spTree>
    <p:extLst>
      <p:ext uri="{BB962C8B-B14F-4D97-AF65-F5344CB8AC3E}">
        <p14:creationId xmlns:p14="http://schemas.microsoft.com/office/powerpoint/2010/main" val="3725536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EBC578-ADD3-9871-4B58-AE358B3948B8}"/>
              </a:ext>
            </a:extLst>
          </p:cNvPr>
          <p:cNvSpPr txBox="1"/>
          <p:nvPr/>
        </p:nvSpPr>
        <p:spPr>
          <a:xfrm>
            <a:off x="413657" y="2024137"/>
            <a:ext cx="6335486" cy="4524315"/>
          </a:xfrm>
          <a:prstGeom prst="rect">
            <a:avLst/>
          </a:prstGeom>
          <a:noFill/>
        </p:spPr>
        <p:txBody>
          <a:bodyPr wrap="square">
            <a:spAutoFit/>
          </a:bodyPr>
          <a:lstStyle/>
          <a:p>
            <a:r>
              <a:rPr lang="en-AU" sz="3200" dirty="0"/>
              <a:t>Financial Counselling Services in Victoria </a:t>
            </a:r>
          </a:p>
          <a:p>
            <a:endParaRPr lang="en-AU" sz="3200" dirty="0"/>
          </a:p>
          <a:p>
            <a:r>
              <a:rPr lang="en-AU" sz="3200" dirty="0">
                <a:hlinkClick r:id="rId3"/>
              </a:rPr>
              <a:t>https://fcvic.org.au/get-help/</a:t>
            </a:r>
            <a:endParaRPr lang="en-AU" sz="3200" dirty="0"/>
          </a:p>
          <a:p>
            <a:endParaRPr lang="en-AU" sz="3200" dirty="0"/>
          </a:p>
          <a:p>
            <a:r>
              <a:rPr lang="en-AU" sz="3200" dirty="0"/>
              <a:t>National Debt Helpline – talk to a financial counsellor and referral to local financial counselling agency 1800 007 007</a:t>
            </a:r>
          </a:p>
        </p:txBody>
      </p:sp>
      <p:sp>
        <p:nvSpPr>
          <p:cNvPr id="6" name="TextBox 5">
            <a:extLst>
              <a:ext uri="{FF2B5EF4-FFF2-40B4-BE49-F238E27FC236}">
                <a16:creationId xmlns:a16="http://schemas.microsoft.com/office/drawing/2014/main" id="{20E166BA-C764-DC33-4DA0-8882BCDCB366}"/>
              </a:ext>
            </a:extLst>
          </p:cNvPr>
          <p:cNvSpPr txBox="1"/>
          <p:nvPr/>
        </p:nvSpPr>
        <p:spPr>
          <a:xfrm>
            <a:off x="304799" y="283420"/>
            <a:ext cx="7056519" cy="1446550"/>
          </a:xfrm>
          <a:prstGeom prst="rect">
            <a:avLst/>
          </a:prstGeom>
          <a:noFill/>
        </p:spPr>
        <p:txBody>
          <a:bodyPr wrap="square">
            <a:spAutoFit/>
          </a:bodyPr>
          <a:lstStyle/>
          <a:p>
            <a:r>
              <a:rPr lang="en-AU" sz="4400" b="1" dirty="0"/>
              <a:t>Support for vulnerable people in financial hardship</a:t>
            </a:r>
          </a:p>
        </p:txBody>
      </p:sp>
      <p:graphicFrame>
        <p:nvGraphicFramePr>
          <p:cNvPr id="3" name="Object 2">
            <a:extLst>
              <a:ext uri="{FF2B5EF4-FFF2-40B4-BE49-F238E27FC236}">
                <a16:creationId xmlns:a16="http://schemas.microsoft.com/office/drawing/2014/main" id="{E6837745-52C6-2485-C44E-933B6E403CF4}"/>
              </a:ext>
            </a:extLst>
          </p:cNvPr>
          <p:cNvGraphicFramePr>
            <a:graphicFrameLocks noChangeAspect="1"/>
          </p:cNvGraphicFramePr>
          <p:nvPr>
            <p:extLst>
              <p:ext uri="{D42A27DB-BD31-4B8C-83A1-F6EECF244321}">
                <p14:modId xmlns:p14="http://schemas.microsoft.com/office/powerpoint/2010/main" val="904726305"/>
              </p:ext>
            </p:extLst>
          </p:nvPr>
        </p:nvGraphicFramePr>
        <p:xfrm>
          <a:off x="7421374" y="283420"/>
          <a:ext cx="4492084" cy="6356865"/>
        </p:xfrm>
        <a:graphic>
          <a:graphicData uri="http://schemas.openxmlformats.org/presentationml/2006/ole">
            <mc:AlternateContent xmlns:mc="http://schemas.openxmlformats.org/markup-compatibility/2006">
              <mc:Choice xmlns:v="urn:schemas-microsoft-com:vml" Requires="v">
                <p:oleObj name="Acrobat Document" r:id="rId4" imgW="3777856" imgH="5346331" progId="Acrobat.Document.DC">
                  <p:embed/>
                </p:oleObj>
              </mc:Choice>
              <mc:Fallback>
                <p:oleObj name="Acrobat Document" r:id="rId4" imgW="3777856" imgH="5346331" progId="Acrobat.Document.DC">
                  <p:embed/>
                  <p:pic>
                    <p:nvPicPr>
                      <p:cNvPr id="3" name="Object 2">
                        <a:extLst>
                          <a:ext uri="{FF2B5EF4-FFF2-40B4-BE49-F238E27FC236}">
                            <a16:creationId xmlns:a16="http://schemas.microsoft.com/office/drawing/2014/main" id="{E6837745-52C6-2485-C44E-933B6E403CF4}"/>
                          </a:ext>
                        </a:extLst>
                      </p:cNvPr>
                      <p:cNvPicPr/>
                      <p:nvPr/>
                    </p:nvPicPr>
                    <p:blipFill>
                      <a:blip r:embed="rId5"/>
                      <a:stretch>
                        <a:fillRect/>
                      </a:stretch>
                    </p:blipFill>
                    <p:spPr>
                      <a:xfrm>
                        <a:off x="7421374" y="283420"/>
                        <a:ext cx="4492084" cy="6356865"/>
                      </a:xfrm>
                      <a:prstGeom prst="rect">
                        <a:avLst/>
                      </a:prstGeom>
                    </p:spPr>
                  </p:pic>
                </p:oleObj>
              </mc:Fallback>
            </mc:AlternateContent>
          </a:graphicData>
        </a:graphic>
      </p:graphicFrame>
    </p:spTree>
    <p:extLst>
      <p:ext uri="{BB962C8B-B14F-4D97-AF65-F5344CB8AC3E}">
        <p14:creationId xmlns:p14="http://schemas.microsoft.com/office/powerpoint/2010/main" val="312378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415783-D7B2-F447-A994-F0289365EB30}"/>
              </a:ext>
            </a:extLst>
          </p:cNvPr>
          <p:cNvSpPr txBox="1"/>
          <p:nvPr/>
        </p:nvSpPr>
        <p:spPr>
          <a:xfrm>
            <a:off x="373379" y="231201"/>
            <a:ext cx="9939020" cy="584775"/>
          </a:xfrm>
          <a:prstGeom prst="rect">
            <a:avLst/>
          </a:prstGeom>
          <a:noFill/>
        </p:spPr>
        <p:txBody>
          <a:bodyPr wrap="square" rtlCol="0">
            <a:spAutoFit/>
          </a:bodyPr>
          <a:lstStyle/>
          <a:p>
            <a:r>
              <a:rPr lang="en-AU" sz="3200">
                <a:latin typeface="Franklin Gothic Medium" panose="020B0603020102020204" pitchFamily="34" charset="0"/>
                <a:ea typeface="+mj-ea"/>
                <a:cs typeface="+mj-cs"/>
              </a:rPr>
              <a:t>My Financial Health Check</a:t>
            </a:r>
          </a:p>
        </p:txBody>
      </p:sp>
      <p:pic>
        <p:nvPicPr>
          <p:cNvPr id="5" name="Picture 4" descr="A picture containing drawing&#10;&#10;Description automatically generated">
            <a:extLst>
              <a:ext uri="{FF2B5EF4-FFF2-40B4-BE49-F238E27FC236}">
                <a16:creationId xmlns:a16="http://schemas.microsoft.com/office/drawing/2014/main" id="{E0187933-3258-0E48-89C5-115A3D98D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43" y="6134101"/>
            <a:ext cx="984239" cy="615819"/>
          </a:xfrm>
          <a:prstGeom prst="rect">
            <a:avLst/>
          </a:prstGeom>
        </p:spPr>
      </p:pic>
      <p:pic>
        <p:nvPicPr>
          <p:cNvPr id="2" name="Picture 1">
            <a:extLst>
              <a:ext uri="{FF2B5EF4-FFF2-40B4-BE49-F238E27FC236}">
                <a16:creationId xmlns:a16="http://schemas.microsoft.com/office/drawing/2014/main" id="{24AA500C-7B99-4A4A-879E-A7EA24432822}"/>
              </a:ext>
            </a:extLst>
          </p:cNvPr>
          <p:cNvPicPr>
            <a:picLocks noChangeAspect="1"/>
          </p:cNvPicPr>
          <p:nvPr/>
        </p:nvPicPr>
        <p:blipFill>
          <a:blip r:embed="rId4"/>
          <a:stretch>
            <a:fillRect/>
          </a:stretch>
        </p:blipFill>
        <p:spPr>
          <a:xfrm>
            <a:off x="1" y="0"/>
            <a:ext cx="12192000" cy="7121655"/>
          </a:xfrm>
          <a:prstGeom prst="rect">
            <a:avLst/>
          </a:prstGeom>
        </p:spPr>
      </p:pic>
    </p:spTree>
    <p:extLst>
      <p:ext uri="{BB962C8B-B14F-4D97-AF65-F5344CB8AC3E}">
        <p14:creationId xmlns:p14="http://schemas.microsoft.com/office/powerpoint/2010/main" val="197010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43CB-F04C-2E8B-2118-1215BC71F2EE}"/>
              </a:ext>
            </a:extLst>
          </p:cNvPr>
          <p:cNvPicPr>
            <a:picLocks noChangeAspect="1"/>
          </p:cNvPicPr>
          <p:nvPr/>
        </p:nvPicPr>
        <p:blipFill>
          <a:blip r:embed="rId3"/>
          <a:stretch>
            <a:fillRect/>
          </a:stretch>
        </p:blipFill>
        <p:spPr>
          <a:xfrm>
            <a:off x="304800" y="159300"/>
            <a:ext cx="11582399" cy="6698700"/>
          </a:xfrm>
          <a:prstGeom prst="rect">
            <a:avLst/>
          </a:prstGeom>
        </p:spPr>
      </p:pic>
    </p:spTree>
    <p:extLst>
      <p:ext uri="{BB962C8B-B14F-4D97-AF65-F5344CB8AC3E}">
        <p14:creationId xmlns:p14="http://schemas.microsoft.com/office/powerpoint/2010/main" val="231000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C766-62F5-5A37-C0AC-654454620C9F}"/>
              </a:ext>
            </a:extLst>
          </p:cNvPr>
          <p:cNvSpPr>
            <a:spLocks noGrp="1"/>
          </p:cNvSpPr>
          <p:nvPr>
            <p:ph type="title"/>
          </p:nvPr>
        </p:nvSpPr>
        <p:spPr>
          <a:xfrm>
            <a:off x="838200" y="365126"/>
            <a:ext cx="10515600" cy="1206500"/>
          </a:xfrm>
        </p:spPr>
        <p:txBody>
          <a:bodyPr/>
          <a:lstStyle/>
          <a:p>
            <a:pPr algn="ctr"/>
            <a:r>
              <a:rPr lang="en-AU" b="1" dirty="0"/>
              <a:t>Resources</a:t>
            </a:r>
          </a:p>
        </p:txBody>
      </p:sp>
      <p:graphicFrame>
        <p:nvGraphicFramePr>
          <p:cNvPr id="5" name="Content Placeholder 2">
            <a:extLst>
              <a:ext uri="{FF2B5EF4-FFF2-40B4-BE49-F238E27FC236}">
                <a16:creationId xmlns:a16="http://schemas.microsoft.com/office/drawing/2014/main" id="{37D9AA83-CD19-162B-4F76-00BD6AD94FE2}"/>
              </a:ext>
            </a:extLst>
          </p:cNvPr>
          <p:cNvGraphicFramePr>
            <a:graphicFrameLocks noGrp="1"/>
          </p:cNvGraphicFramePr>
          <p:nvPr>
            <p:ph idx="1"/>
            <p:extLst>
              <p:ext uri="{D42A27DB-BD31-4B8C-83A1-F6EECF244321}">
                <p14:modId xmlns:p14="http://schemas.microsoft.com/office/powerpoint/2010/main" val="4271728657"/>
              </p:ext>
            </p:extLst>
          </p:nvPr>
        </p:nvGraphicFramePr>
        <p:xfrm>
          <a:off x="428626" y="1300164"/>
          <a:ext cx="11472862"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drawing&#10;&#10;Description automatically generated">
            <a:extLst>
              <a:ext uri="{FF2B5EF4-FFF2-40B4-BE49-F238E27FC236}">
                <a16:creationId xmlns:a16="http://schemas.microsoft.com/office/drawing/2014/main" id="{4B486ED3-692D-C9E1-5E72-A7BAB445C9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21" y="6117916"/>
            <a:ext cx="955893" cy="598083"/>
          </a:xfrm>
          <a:prstGeom prst="rect">
            <a:avLst/>
          </a:prstGeom>
        </p:spPr>
      </p:pic>
    </p:spTree>
    <p:extLst>
      <p:ext uri="{BB962C8B-B14F-4D97-AF65-F5344CB8AC3E}">
        <p14:creationId xmlns:p14="http://schemas.microsoft.com/office/powerpoint/2010/main" val="355681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53EEC-3900-C1EE-6E66-5891ADB24C15}"/>
              </a:ext>
            </a:extLst>
          </p:cNvPr>
          <p:cNvSpPr>
            <a:spLocks noGrp="1"/>
          </p:cNvSpPr>
          <p:nvPr>
            <p:ph type="title"/>
          </p:nvPr>
        </p:nvSpPr>
        <p:spPr>
          <a:xfrm>
            <a:off x="686834" y="1153572"/>
            <a:ext cx="3200400" cy="4461163"/>
          </a:xfrm>
        </p:spPr>
        <p:txBody>
          <a:bodyPr>
            <a:normAutofit/>
          </a:bodyPr>
          <a:lstStyle/>
          <a:p>
            <a:r>
              <a:rPr lang="en-AU" b="1" dirty="0">
                <a:solidFill>
                  <a:schemeClr val="bg1"/>
                </a:solidFill>
              </a:rPr>
              <a:t>EAAA &amp;  COMPASS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8F8855D-2BA1-08EE-3292-6D8539F02D74}"/>
              </a:ext>
            </a:extLst>
          </p:cNvPr>
          <p:cNvSpPr>
            <a:spLocks noGrp="1"/>
          </p:cNvSpPr>
          <p:nvPr>
            <p:ph idx="1"/>
          </p:nvPr>
        </p:nvSpPr>
        <p:spPr>
          <a:xfrm>
            <a:off x="4357688" y="319088"/>
            <a:ext cx="6996111" cy="5857876"/>
          </a:xfrm>
        </p:spPr>
        <p:txBody>
          <a:bodyPr anchor="ctr">
            <a:normAutofit fontScale="92500" lnSpcReduction="10000"/>
          </a:bodyPr>
          <a:lstStyle/>
          <a:p>
            <a:pPr marL="0" indent="0">
              <a:buNone/>
            </a:pPr>
            <a:endParaRPr lang="en-AU" dirty="0"/>
          </a:p>
          <a:p>
            <a:pPr marL="0" indent="0">
              <a:buNone/>
            </a:pPr>
            <a:endParaRPr lang="en-AU" sz="3200" b="1" dirty="0"/>
          </a:p>
          <a:p>
            <a:pPr marL="0" indent="0">
              <a:buNone/>
            </a:pPr>
            <a:r>
              <a:rPr lang="en-AU" sz="3200" b="1" dirty="0"/>
              <a:t>Elder Abuse Action Australia (EAAA)</a:t>
            </a:r>
          </a:p>
          <a:p>
            <a:pPr marL="0" indent="0">
              <a:buNone/>
            </a:pPr>
            <a:endParaRPr lang="en-AU" sz="3200" dirty="0">
              <a:hlinkClick r:id="rId3"/>
            </a:endParaRPr>
          </a:p>
          <a:p>
            <a:pPr marL="0" indent="0">
              <a:buNone/>
            </a:pPr>
            <a:r>
              <a:rPr lang="en-US" sz="3200" i="0" dirty="0">
                <a:effectLst/>
              </a:rPr>
              <a:t>EAAA is a specialist organisation acting to eliminate elder abuse. Working positively to impact the lives of older Australians, their families, communities and broader society.</a:t>
            </a:r>
          </a:p>
          <a:p>
            <a:pPr marL="0" indent="0">
              <a:buNone/>
            </a:pPr>
            <a:endParaRPr lang="en-AU" sz="3200" dirty="0">
              <a:hlinkClick r:id="rId3"/>
            </a:endParaRPr>
          </a:p>
          <a:p>
            <a:pPr marL="0" indent="0">
              <a:buNone/>
            </a:pPr>
            <a:r>
              <a:rPr lang="en-AU" sz="3200" dirty="0">
                <a:hlinkClick r:id="rId3"/>
              </a:rPr>
              <a:t>https://eaaa.org.au/about-us/</a:t>
            </a:r>
          </a:p>
          <a:p>
            <a:pPr marL="0" indent="0">
              <a:buNone/>
            </a:pPr>
            <a:endParaRPr lang="en-AU" sz="3200" dirty="0">
              <a:hlinkClick r:id="rId3"/>
            </a:endParaRPr>
          </a:p>
          <a:p>
            <a:pPr marL="0" indent="0">
              <a:buNone/>
            </a:pPr>
            <a:r>
              <a:rPr lang="en-AU" sz="3200" dirty="0">
                <a:hlinkClick r:id="rId3"/>
              </a:rPr>
              <a:t>https://www.compass.info/about/</a:t>
            </a:r>
            <a:endParaRPr lang="en-AU" sz="3200" dirty="0"/>
          </a:p>
          <a:p>
            <a:pPr marL="0" indent="0">
              <a:buNone/>
            </a:pPr>
            <a:endParaRPr lang="en-AU" dirty="0"/>
          </a:p>
          <a:p>
            <a:pPr marL="0" indent="0">
              <a:buNone/>
            </a:pPr>
            <a:endParaRPr lang="en-AU" dirty="0"/>
          </a:p>
          <a:p>
            <a:pPr marL="0" indent="0">
              <a:buNone/>
            </a:pPr>
            <a:endParaRPr lang="en-AU" dirty="0"/>
          </a:p>
        </p:txBody>
      </p:sp>
    </p:spTree>
    <p:extLst>
      <p:ext uri="{BB962C8B-B14F-4D97-AF65-F5344CB8AC3E}">
        <p14:creationId xmlns:p14="http://schemas.microsoft.com/office/powerpoint/2010/main" val="1116047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C0F29-1E8F-5A77-BF3F-FAE45ED06E7F}"/>
              </a:ext>
            </a:extLst>
          </p:cNvPr>
          <p:cNvSpPr>
            <a:spLocks noGrp="1"/>
          </p:cNvSpPr>
          <p:nvPr>
            <p:ph type="title"/>
          </p:nvPr>
        </p:nvSpPr>
        <p:spPr>
          <a:xfrm>
            <a:off x="686834" y="1153572"/>
            <a:ext cx="3200400" cy="4461163"/>
          </a:xfrm>
        </p:spPr>
        <p:txBody>
          <a:bodyPr>
            <a:normAutofit/>
          </a:bodyPr>
          <a:lstStyle/>
          <a:p>
            <a:r>
              <a:rPr lang="en-AU" b="1">
                <a:solidFill>
                  <a:srgbClr val="FFFFFF"/>
                </a:solidFill>
              </a:rPr>
              <a:t>Evaluation Poll</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991109-3B83-4207-E81E-01CC20E5EF72}"/>
              </a:ext>
            </a:extLst>
          </p:cNvPr>
          <p:cNvSpPr>
            <a:spLocks noGrp="1"/>
          </p:cNvSpPr>
          <p:nvPr>
            <p:ph idx="1"/>
          </p:nvPr>
        </p:nvSpPr>
        <p:spPr>
          <a:xfrm>
            <a:off x="4447308" y="591344"/>
            <a:ext cx="6906491" cy="5585619"/>
          </a:xfrm>
        </p:spPr>
        <p:txBody>
          <a:bodyPr anchor="ctr">
            <a:normAutofit fontScale="47500" lnSpcReduction="20000"/>
          </a:bodyPr>
          <a:lstStyle/>
          <a:p>
            <a:endParaRPr lang="en-AU" dirty="0"/>
          </a:p>
          <a:p>
            <a:pPr marL="0" indent="0">
              <a:buNone/>
            </a:pPr>
            <a:endParaRPr lang="en-AU" sz="3200" dirty="0"/>
          </a:p>
          <a:p>
            <a:pPr marL="0" indent="0">
              <a:buNone/>
            </a:pPr>
            <a:endParaRPr lang="en-AU" sz="5100" dirty="0"/>
          </a:p>
          <a:p>
            <a:pPr marL="0" indent="0">
              <a:buNone/>
            </a:pPr>
            <a:r>
              <a:rPr lang="en-AU" sz="6700" dirty="0"/>
              <a:t>1. Overall I found this session to be</a:t>
            </a:r>
          </a:p>
          <a:p>
            <a:pPr marL="0" indent="0">
              <a:buNone/>
            </a:pPr>
            <a:r>
              <a:rPr lang="en-AU" sz="6700" dirty="0"/>
              <a:t> </a:t>
            </a:r>
          </a:p>
          <a:p>
            <a:r>
              <a:rPr lang="en-AU" sz="6700" dirty="0"/>
              <a:t>Very Satisfactory	</a:t>
            </a:r>
          </a:p>
          <a:p>
            <a:r>
              <a:rPr lang="en-AU" sz="6700" dirty="0"/>
              <a:t>Satisfactory	</a:t>
            </a:r>
          </a:p>
          <a:p>
            <a:r>
              <a:rPr lang="en-AU" sz="6700" dirty="0"/>
              <a:t>Neutral </a:t>
            </a:r>
          </a:p>
          <a:p>
            <a:r>
              <a:rPr lang="en-AU" sz="6700" dirty="0"/>
              <a:t>Unsatisfactory </a:t>
            </a:r>
          </a:p>
          <a:p>
            <a:r>
              <a:rPr lang="en-AU" sz="6700" dirty="0"/>
              <a:t>Very Unsatisfactory </a:t>
            </a:r>
          </a:p>
          <a:p>
            <a:endParaRPr lang="en-AU" sz="6700" dirty="0"/>
          </a:p>
          <a:p>
            <a:pPr marL="0" indent="0">
              <a:buNone/>
            </a:pPr>
            <a:r>
              <a:rPr lang="en-US" sz="6700" dirty="0"/>
              <a:t>2. Please tell us why you gave this rating </a:t>
            </a:r>
          </a:p>
          <a:p>
            <a:pPr marL="0" indent="0">
              <a:buNone/>
            </a:pPr>
            <a:r>
              <a:rPr lang="en-US" sz="6700" dirty="0"/>
              <a:t>in the zoom chat </a:t>
            </a:r>
            <a:endParaRPr lang="en-AU" sz="6700" dirty="0"/>
          </a:p>
          <a:p>
            <a:pPr marL="0" indent="0">
              <a:buNone/>
            </a:pPr>
            <a:endParaRPr lang="en-AU" sz="6700" dirty="0"/>
          </a:p>
          <a:p>
            <a:endParaRPr lang="en-AU" dirty="0"/>
          </a:p>
          <a:p>
            <a:endParaRPr lang="en-AU" dirty="0"/>
          </a:p>
          <a:p>
            <a:endParaRPr lang="en-AU" dirty="0"/>
          </a:p>
        </p:txBody>
      </p:sp>
      <p:pic>
        <p:nvPicPr>
          <p:cNvPr id="5" name="Picture 4" descr="A picture containing drawing&#10;&#10;Description automatically generated">
            <a:extLst>
              <a:ext uri="{FF2B5EF4-FFF2-40B4-BE49-F238E27FC236}">
                <a16:creationId xmlns:a16="http://schemas.microsoft.com/office/drawing/2014/main" id="{4EF2048B-96C0-44CA-A462-8B1CB4ED5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4603" y="6137849"/>
            <a:ext cx="1107857" cy="693164"/>
          </a:xfrm>
          <a:prstGeom prst="rect">
            <a:avLst/>
          </a:prstGeom>
        </p:spPr>
      </p:pic>
    </p:spTree>
    <p:extLst>
      <p:ext uri="{BB962C8B-B14F-4D97-AF65-F5344CB8AC3E}">
        <p14:creationId xmlns:p14="http://schemas.microsoft.com/office/powerpoint/2010/main" val="83819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944152F6-2CA0-3B45-B537-A6845656569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0" y="2628900"/>
            <a:ext cx="3048000" cy="1600200"/>
          </a:xfrm>
          <a:prstGeom prst="rect">
            <a:avLst/>
          </a:prstGeom>
        </p:spPr>
      </p:pic>
      <p:sp>
        <p:nvSpPr>
          <p:cNvPr id="5" name="TextBox 4">
            <a:extLst>
              <a:ext uri="{FF2B5EF4-FFF2-40B4-BE49-F238E27FC236}">
                <a16:creationId xmlns:a16="http://schemas.microsoft.com/office/drawing/2014/main" id="{35B521EF-9563-AE42-9ECB-5DE637C73EC3}"/>
              </a:ext>
            </a:extLst>
          </p:cNvPr>
          <p:cNvSpPr txBox="1"/>
          <p:nvPr/>
        </p:nvSpPr>
        <p:spPr>
          <a:xfrm>
            <a:off x="4572000" y="4229100"/>
            <a:ext cx="3048000" cy="230832"/>
          </a:xfrm>
          <a:prstGeom prst="rect">
            <a:avLst/>
          </a:prstGeom>
          <a:noFill/>
        </p:spPr>
        <p:txBody>
          <a:bodyPr wrap="square" rtlCol="0">
            <a:spAutoFit/>
          </a:bodyPr>
          <a:lstStyle/>
          <a:p>
            <a:r>
              <a:rPr lang="en-US" sz="900">
                <a:hlinkClick r:id="rId3" tooltip="https://www.pngall.com/thank-you-png"/>
              </a:rPr>
              <a:t>This Photo</a:t>
            </a:r>
            <a:r>
              <a:rPr lang="en-US" sz="900"/>
              <a:t> by Unknown Author is licensed under </a:t>
            </a:r>
            <a:r>
              <a:rPr lang="en-US" sz="900">
                <a:hlinkClick r:id="rId4" tooltip="https://creativecommons.org/licenses/by-nc/3.0/"/>
              </a:rPr>
              <a:t>CC BY-NC</a:t>
            </a:r>
            <a:endParaRPr lang="en-US" sz="900"/>
          </a:p>
        </p:txBody>
      </p:sp>
      <p:pic>
        <p:nvPicPr>
          <p:cNvPr id="7" name="Picture 6" descr="A picture containing stationary, writing implement, pen&#10;&#10;Description automatically generated">
            <a:extLst>
              <a:ext uri="{FF2B5EF4-FFF2-40B4-BE49-F238E27FC236}">
                <a16:creationId xmlns:a16="http://schemas.microsoft.com/office/drawing/2014/main" id="{DDE430C2-7AC5-CE4F-807D-0008A8B8FBD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1"/>
            <a:ext cx="12191999" cy="5973096"/>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7F7CEDE9-006C-8CCA-EA7E-9060E1FF0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73097"/>
            <a:ext cx="1174766" cy="735028"/>
          </a:xfrm>
          <a:prstGeom prst="rect">
            <a:avLst/>
          </a:prstGeom>
        </p:spPr>
      </p:pic>
    </p:spTree>
    <p:extLst>
      <p:ext uri="{BB962C8B-B14F-4D97-AF65-F5344CB8AC3E}">
        <p14:creationId xmlns:p14="http://schemas.microsoft.com/office/powerpoint/2010/main" val="274783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Blue ink underwater">
            <a:extLst>
              <a:ext uri="{FF2B5EF4-FFF2-40B4-BE49-F238E27FC236}">
                <a16:creationId xmlns:a16="http://schemas.microsoft.com/office/drawing/2014/main" id="{93AAB545-8140-F840-75EF-19668504DBC3}"/>
              </a:ext>
            </a:extLst>
          </p:cNvPr>
          <p:cNvPicPr>
            <a:picLocks noChangeAspect="1"/>
          </p:cNvPicPr>
          <p:nvPr/>
        </p:nvPicPr>
        <p:blipFill rotWithShape="1">
          <a:blip r:embed="rId3"/>
          <a:srcRect l="22372" r="23787"/>
          <a:stretch/>
        </p:blipFill>
        <p:spPr>
          <a:xfrm>
            <a:off x="-1" y="-2"/>
            <a:ext cx="422365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0ABED6-6D90-A984-EDD3-94803F13CD29}"/>
              </a:ext>
            </a:extLst>
          </p:cNvPr>
          <p:cNvSpPr>
            <a:spLocks noGrp="1"/>
          </p:cNvSpPr>
          <p:nvPr>
            <p:ph type="title"/>
          </p:nvPr>
        </p:nvSpPr>
        <p:spPr>
          <a:xfrm>
            <a:off x="6115317" y="405685"/>
            <a:ext cx="5464968" cy="1559301"/>
          </a:xfrm>
        </p:spPr>
        <p:txBody>
          <a:bodyPr>
            <a:normAutofit/>
          </a:bodyPr>
          <a:lstStyle/>
          <a:p>
            <a:r>
              <a:rPr lang="en-AU" b="1" dirty="0"/>
              <a:t>Trigger Warning </a:t>
            </a:r>
          </a:p>
        </p:txBody>
      </p:sp>
      <p:sp>
        <p:nvSpPr>
          <p:cNvPr id="3" name="Content Placeholder 2">
            <a:extLst>
              <a:ext uri="{FF2B5EF4-FFF2-40B4-BE49-F238E27FC236}">
                <a16:creationId xmlns:a16="http://schemas.microsoft.com/office/drawing/2014/main" id="{A2D7FAD3-F2FA-1C5C-3578-1607EC423FE8}"/>
              </a:ext>
            </a:extLst>
          </p:cNvPr>
          <p:cNvSpPr>
            <a:spLocks noGrp="1"/>
          </p:cNvSpPr>
          <p:nvPr>
            <p:ph idx="1"/>
          </p:nvPr>
        </p:nvSpPr>
        <p:spPr>
          <a:xfrm>
            <a:off x="4513943" y="1836772"/>
            <a:ext cx="7587343" cy="4615543"/>
          </a:xfrm>
        </p:spPr>
        <p:txBody>
          <a:bodyPr anchor="ctr">
            <a:normAutofit fontScale="25000" lnSpcReduction="20000"/>
          </a:bodyPr>
          <a:lstStyle/>
          <a:p>
            <a:pPr marL="0" indent="0">
              <a:buNone/>
            </a:pPr>
            <a:endParaRPr lang="en-AU" sz="1700" dirty="0">
              <a:latin typeface="Calibri" panose="020F0502020204030204" pitchFamily="34" charset="0"/>
              <a:ea typeface="Calibri" panose="020F0502020204030204" pitchFamily="34" charset="0"/>
            </a:endParaRPr>
          </a:p>
          <a:p>
            <a:pPr marL="0" indent="0">
              <a:buNone/>
            </a:pPr>
            <a:endParaRPr lang="en-AU" sz="4600" dirty="0">
              <a:latin typeface="Calibri" panose="020F0502020204030204" pitchFamily="34" charset="0"/>
              <a:ea typeface="Calibri" panose="020F0502020204030204" pitchFamily="34" charset="0"/>
            </a:endParaRPr>
          </a:p>
          <a:p>
            <a:pPr marL="0" indent="0">
              <a:buNone/>
            </a:pPr>
            <a:r>
              <a:rPr lang="en-AU" sz="12800" dirty="0">
                <a:latin typeface="Calibri" panose="020F0502020204030204" pitchFamily="34" charset="0"/>
                <a:ea typeface="Calibri" panose="020F0502020204030204" pitchFamily="34" charset="0"/>
              </a:rPr>
              <a:t>Discussing Elder Abuse may make you feel </a:t>
            </a:r>
            <a:r>
              <a:rPr lang="en-AU" sz="12800" dirty="0">
                <a:effectLst/>
                <a:latin typeface="Calibri" panose="020F0502020204030204" pitchFamily="34" charset="0"/>
                <a:ea typeface="Calibri" panose="020F0502020204030204" pitchFamily="34" charset="0"/>
              </a:rPr>
              <a:t>uncomfortable or triggered, please  feel free to turn off your camera, take a small break</a:t>
            </a:r>
            <a:r>
              <a:rPr lang="en-AU" sz="12800" dirty="0">
                <a:latin typeface="Calibri" panose="020F0502020204030204" pitchFamily="34" charset="0"/>
                <a:ea typeface="Calibri" panose="020F0502020204030204" pitchFamily="34" charset="0"/>
              </a:rPr>
              <a:t> or step</a:t>
            </a:r>
            <a:r>
              <a:rPr lang="en-AU" sz="12800" dirty="0">
                <a:effectLst/>
                <a:latin typeface="Calibri" panose="020F0502020204030204" pitchFamily="34" charset="0"/>
                <a:ea typeface="Calibri" panose="020F0502020204030204" pitchFamily="34" charset="0"/>
              </a:rPr>
              <a:t> outside for a few moments. </a:t>
            </a:r>
          </a:p>
          <a:p>
            <a:pPr marL="0" indent="0">
              <a:buNone/>
            </a:pPr>
            <a:endParaRPr lang="en-AU" sz="12800" b="1" dirty="0">
              <a:effectLst/>
              <a:latin typeface="Calibri" panose="020F0502020204030204" pitchFamily="34" charset="0"/>
              <a:ea typeface="Calibri" panose="020F0502020204030204" pitchFamily="34" charset="0"/>
            </a:endParaRPr>
          </a:p>
          <a:p>
            <a:pPr marL="0" indent="0">
              <a:buNone/>
            </a:pPr>
            <a:r>
              <a:rPr lang="en-AU" sz="12800" b="1" dirty="0">
                <a:effectLst/>
                <a:latin typeface="Calibri" panose="020F0502020204030204" pitchFamily="34" charset="0"/>
                <a:ea typeface="Calibri" panose="020F0502020204030204" pitchFamily="34" charset="0"/>
              </a:rPr>
              <a:t>Referrals for assistance may include:</a:t>
            </a:r>
            <a:endParaRPr lang="en-AU" sz="12800" dirty="0">
              <a:effectLst/>
              <a:latin typeface="Calibri" panose="020F0502020204030204" pitchFamily="34" charset="0"/>
              <a:ea typeface="Calibri" panose="020F0502020204030204" pitchFamily="34" charset="0"/>
            </a:endParaRPr>
          </a:p>
          <a:p>
            <a:r>
              <a:rPr lang="en-AU" sz="12800" dirty="0">
                <a:effectLst/>
                <a:latin typeface="Calibri" panose="020F0502020204030204" pitchFamily="34" charset="0"/>
                <a:ea typeface="Calibri" panose="020F0502020204030204" pitchFamily="34" charset="0"/>
              </a:rPr>
              <a:t>Your organisation’s EAP service</a:t>
            </a:r>
          </a:p>
          <a:p>
            <a:r>
              <a:rPr lang="en-AU" sz="12800" dirty="0">
                <a:effectLst/>
                <a:latin typeface="Calibri" panose="020F0502020204030204" pitchFamily="34" charset="0"/>
                <a:ea typeface="Calibri" panose="020F0502020204030204" pitchFamily="34" charset="0"/>
              </a:rPr>
              <a:t>Beyond Blue </a:t>
            </a:r>
            <a:r>
              <a:rPr lang="en-AU" sz="12800" strike="noStrike" dirty="0" err="1">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tel</a:t>
            </a:r>
            <a:r>
              <a:rPr lang="en-AU" sz="12800" strike="noStrike" dirty="0">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 </a:t>
            </a:r>
            <a:r>
              <a:rPr lang="en-AU" sz="12800" strike="noStrike" dirty="0">
                <a:solidFill>
                  <a:schemeClr val="accent1"/>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1300</a:t>
            </a:r>
            <a:r>
              <a:rPr lang="en-AU" sz="12800" dirty="0">
                <a:solidFill>
                  <a:schemeClr val="accent1"/>
                </a:solidFill>
                <a:effectLst/>
                <a:latin typeface="Calibri" panose="020F0502020204030204" pitchFamily="34" charset="0"/>
                <a:ea typeface="Calibri" panose="020F0502020204030204" pitchFamily="34" charset="0"/>
              </a:rPr>
              <a:t> 224 636</a:t>
            </a:r>
          </a:p>
          <a:p>
            <a:r>
              <a:rPr lang="en-AU" sz="12800" dirty="0">
                <a:effectLst/>
                <a:latin typeface="Calibri" panose="020F0502020204030204" pitchFamily="34" charset="0"/>
                <a:ea typeface="Calibri" panose="020F0502020204030204" pitchFamily="34" charset="0"/>
              </a:rPr>
              <a:t>Blue Knot Lifeline </a:t>
            </a:r>
            <a:r>
              <a:rPr lang="en-AU" sz="12800" dirty="0" err="1">
                <a:effectLst/>
                <a:latin typeface="Calibri" panose="020F0502020204030204" pitchFamily="34" charset="0"/>
                <a:ea typeface="Calibri" panose="020F0502020204030204" pitchFamily="34" charset="0"/>
              </a:rPr>
              <a:t>tel</a:t>
            </a:r>
            <a:r>
              <a:rPr lang="en-AU" sz="12800" dirty="0">
                <a:effectLst/>
                <a:latin typeface="Calibri" panose="020F0502020204030204" pitchFamily="34" charset="0"/>
                <a:ea typeface="Calibri" panose="020F0502020204030204" pitchFamily="34" charset="0"/>
              </a:rPr>
              <a:t>: </a:t>
            </a:r>
            <a:r>
              <a:rPr lang="en-AU" sz="12800" strike="noStrike" spc="40" dirty="0">
                <a:effectLst/>
                <a:latin typeface="Calibri" panose="020F0502020204030204" pitchFamily="34" charset="0"/>
                <a:ea typeface="Calibri" panose="020F0502020204030204" pitchFamily="34" charset="0"/>
                <a:hlinkClick r:id="rId5"/>
              </a:rPr>
              <a:t>1300 657 380</a:t>
            </a:r>
            <a:endParaRPr lang="en-AU" sz="12800" dirty="0">
              <a:effectLst/>
              <a:latin typeface="Calibri" panose="020F0502020204030204" pitchFamily="34" charset="0"/>
              <a:ea typeface="Calibri" panose="020F0502020204030204" pitchFamily="34" charset="0"/>
            </a:endParaRPr>
          </a:p>
          <a:p>
            <a:r>
              <a:rPr lang="en-AU" sz="12800" dirty="0">
                <a:effectLst/>
                <a:latin typeface="Calibri" panose="020F0502020204030204" pitchFamily="34" charset="0"/>
                <a:ea typeface="Calibri" panose="020F0502020204030204" pitchFamily="34" charset="0"/>
              </a:rPr>
              <a:t>Lifeline </a:t>
            </a:r>
            <a:r>
              <a:rPr lang="en-AU" sz="12800" dirty="0" err="1">
                <a:effectLst/>
                <a:latin typeface="Calibri" panose="020F0502020204030204" pitchFamily="34" charset="0"/>
                <a:ea typeface="Calibri" panose="020F0502020204030204" pitchFamily="34" charset="0"/>
              </a:rPr>
              <a:t>tel</a:t>
            </a:r>
            <a:r>
              <a:rPr lang="en-AU" sz="12800" dirty="0">
                <a:effectLst/>
                <a:latin typeface="Calibri" panose="020F0502020204030204" pitchFamily="34" charset="0"/>
                <a:ea typeface="Calibri" panose="020F0502020204030204" pitchFamily="34" charset="0"/>
              </a:rPr>
              <a:t>: </a:t>
            </a:r>
            <a:r>
              <a:rPr lang="en-AU" sz="12800" dirty="0">
                <a:solidFill>
                  <a:schemeClr val="accent1"/>
                </a:solidFill>
                <a:effectLst/>
                <a:latin typeface="Calibri" panose="020F0502020204030204" pitchFamily="34" charset="0"/>
                <a:ea typeface="Calibri" panose="020F0502020204030204" pitchFamily="34" charset="0"/>
              </a:rPr>
              <a:t>13 11 14</a:t>
            </a:r>
          </a:p>
          <a:p>
            <a:pPr marL="0" indent="0">
              <a:buNone/>
            </a:pPr>
            <a:endParaRPr lang="en-AU" sz="1700" dirty="0">
              <a:effectLst/>
              <a:latin typeface="Calibri" panose="020F0502020204030204" pitchFamily="34" charset="0"/>
              <a:ea typeface="Calibri" panose="020F0502020204030204" pitchFamily="34" charset="0"/>
            </a:endParaRPr>
          </a:p>
          <a:p>
            <a:endParaRPr lang="en-AU" sz="1700" dirty="0"/>
          </a:p>
        </p:txBody>
      </p:sp>
    </p:spTree>
    <p:extLst>
      <p:ext uri="{BB962C8B-B14F-4D97-AF65-F5344CB8AC3E}">
        <p14:creationId xmlns:p14="http://schemas.microsoft.com/office/powerpoint/2010/main" val="79238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FEA43-FCFA-785C-22A8-1B89FF0BD82E}"/>
              </a:ext>
            </a:extLst>
          </p:cNvPr>
          <p:cNvSpPr>
            <a:spLocks noGrp="1"/>
          </p:cNvSpPr>
          <p:nvPr>
            <p:ph type="title"/>
          </p:nvPr>
        </p:nvSpPr>
        <p:spPr>
          <a:xfrm>
            <a:off x="572493" y="238539"/>
            <a:ext cx="11018520" cy="1434415"/>
          </a:xfrm>
        </p:spPr>
        <p:txBody>
          <a:bodyPr anchor="b">
            <a:normAutofit/>
          </a:bodyPr>
          <a:lstStyle/>
          <a:p>
            <a:pPr algn="ctr"/>
            <a:r>
              <a:rPr lang="en-AU" b="1" dirty="0"/>
              <a:t>Understanding financial elder abuse</a:t>
            </a:r>
            <a:br>
              <a:rPr lang="en-AU" sz="2200" b="1" dirty="0"/>
            </a:br>
            <a:br>
              <a:rPr lang="en-AU" sz="2200" b="1" dirty="0"/>
            </a:br>
            <a:endParaRPr lang="en-AU" sz="2200" b="1" dirty="0"/>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044783-6A01-2D3B-6930-623EEE7D05E0}"/>
              </a:ext>
            </a:extLst>
          </p:cNvPr>
          <p:cNvSpPr>
            <a:spLocks noGrp="1"/>
          </p:cNvSpPr>
          <p:nvPr>
            <p:ph idx="1"/>
          </p:nvPr>
        </p:nvSpPr>
        <p:spPr>
          <a:xfrm>
            <a:off x="572493" y="2071316"/>
            <a:ext cx="6713552" cy="4119172"/>
          </a:xfrm>
        </p:spPr>
        <p:txBody>
          <a:bodyPr anchor="t">
            <a:normAutofit/>
          </a:bodyPr>
          <a:lstStyle/>
          <a:p>
            <a:pPr marL="0" indent="0">
              <a:buNone/>
            </a:pPr>
            <a:r>
              <a:rPr lang="en-AU" sz="2200" dirty="0"/>
              <a:t>	</a:t>
            </a:r>
          </a:p>
          <a:p>
            <a:pPr marL="0" indent="0">
              <a:buNone/>
            </a:pPr>
            <a:r>
              <a:rPr lang="en-AU" sz="2200" dirty="0"/>
              <a:t>		</a:t>
            </a:r>
          </a:p>
          <a:p>
            <a:pPr marL="0" indent="0">
              <a:buNone/>
            </a:pPr>
            <a:r>
              <a:rPr lang="en-AU" sz="3200" b="1" i="1" dirty="0">
                <a:latin typeface="+mj-lt"/>
                <a:ea typeface="+mj-ea"/>
                <a:cs typeface="+mj-cs"/>
              </a:rPr>
              <a:t>Michele Padbury, Senior Financial Counsellor (VincentCare Victoria)</a:t>
            </a:r>
          </a:p>
          <a:p>
            <a:pPr marL="0" indent="0">
              <a:buNone/>
            </a:pPr>
            <a:r>
              <a:rPr lang="en-AU" sz="3200" b="1" i="1" dirty="0">
                <a:latin typeface="+mj-lt"/>
                <a:ea typeface="+mj-ea"/>
                <a:cs typeface="+mj-cs"/>
              </a:rPr>
              <a:t>Lyn Dundon, Projects Coordinator (FCVic)</a:t>
            </a:r>
          </a:p>
          <a:p>
            <a:pPr marL="0" indent="0">
              <a:buNone/>
            </a:pPr>
            <a:endParaRPr lang="en-AU" sz="3200" b="1" i="1" dirty="0">
              <a:latin typeface="+mj-lt"/>
              <a:ea typeface="+mj-ea"/>
              <a:cs typeface="+mj-cs"/>
            </a:endParaRPr>
          </a:p>
          <a:p>
            <a:pPr marL="0" indent="0">
              <a:buNone/>
            </a:pPr>
            <a:r>
              <a:rPr lang="en-AU" sz="3200" b="1" i="1" dirty="0">
                <a:latin typeface="+mj-lt"/>
                <a:ea typeface="+mj-ea"/>
                <a:cs typeface="+mj-cs"/>
              </a:rPr>
              <a:t>November 2023</a:t>
            </a:r>
          </a:p>
        </p:txBody>
      </p:sp>
      <p:pic>
        <p:nvPicPr>
          <p:cNvPr id="6" name="Picture 5" descr="Couple receiving consultation">
            <a:extLst>
              <a:ext uri="{FF2B5EF4-FFF2-40B4-BE49-F238E27FC236}">
                <a16:creationId xmlns:a16="http://schemas.microsoft.com/office/drawing/2014/main" id="{6BB51082-5FC9-3341-C4CE-6D9B6D9DE111}"/>
              </a:ext>
            </a:extLst>
          </p:cNvPr>
          <p:cNvPicPr>
            <a:picLocks noChangeAspect="1"/>
          </p:cNvPicPr>
          <p:nvPr/>
        </p:nvPicPr>
        <p:blipFill rotWithShape="1">
          <a:blip r:embed="rId3">
            <a:extLst>
              <a:ext uri="{28A0092B-C50C-407E-A947-70E740481C1C}">
                <a14:useLocalDpi xmlns:a14="http://schemas.microsoft.com/office/drawing/2010/main" val="0"/>
              </a:ext>
            </a:extLst>
          </a:blip>
          <a:srcRect l="18637" r="17384" b="-3"/>
          <a:stretch/>
        </p:blipFill>
        <p:spPr>
          <a:xfrm>
            <a:off x="7675658" y="2093976"/>
            <a:ext cx="3941064" cy="409651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5364D602-AE0F-E445-7405-4DEB0FF10D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6" y="6171387"/>
            <a:ext cx="955893" cy="598083"/>
          </a:xfrm>
          <a:prstGeom prst="rect">
            <a:avLst/>
          </a:prstGeom>
        </p:spPr>
      </p:pic>
    </p:spTree>
    <p:extLst>
      <p:ext uri="{BB962C8B-B14F-4D97-AF65-F5344CB8AC3E}">
        <p14:creationId xmlns:p14="http://schemas.microsoft.com/office/powerpoint/2010/main" val="624980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3F990-F138-0588-7EC7-AE5B7E5802EE}"/>
              </a:ext>
            </a:extLst>
          </p:cNvPr>
          <p:cNvSpPr>
            <a:spLocks noGrp="1"/>
          </p:cNvSpPr>
          <p:nvPr>
            <p:ph type="title"/>
          </p:nvPr>
        </p:nvSpPr>
        <p:spPr>
          <a:xfrm>
            <a:off x="686834" y="1153572"/>
            <a:ext cx="3200400" cy="4461163"/>
          </a:xfrm>
        </p:spPr>
        <p:txBody>
          <a:bodyPr>
            <a:normAutofit/>
          </a:bodyPr>
          <a:lstStyle/>
          <a:p>
            <a:r>
              <a:rPr lang="en-AU" b="1" dirty="0">
                <a:solidFill>
                  <a:srgbClr val="FFFFFF"/>
                </a:solidFill>
              </a:rPr>
              <a:t>Poll questions</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7F08AB37-FEE7-149A-675D-A472CF7EB3FD}"/>
              </a:ext>
            </a:extLst>
          </p:cNvPr>
          <p:cNvSpPr>
            <a:spLocks noGrp="1"/>
          </p:cNvSpPr>
          <p:nvPr>
            <p:ph idx="1"/>
          </p:nvPr>
        </p:nvSpPr>
        <p:spPr>
          <a:xfrm>
            <a:off x="4167272" y="206829"/>
            <a:ext cx="7337894" cy="5970134"/>
          </a:xfrm>
        </p:spPr>
        <p:txBody>
          <a:bodyPr anchor="ctr">
            <a:noAutofit/>
          </a:bodyPr>
          <a:lstStyle/>
          <a:p>
            <a:pPr marL="0" indent="0">
              <a:buNone/>
            </a:pPr>
            <a:endParaRPr lang="en-AU" sz="3200" dirty="0"/>
          </a:p>
          <a:p>
            <a:pPr marL="0" indent="0">
              <a:buNone/>
            </a:pPr>
            <a:endParaRPr lang="en-AU" sz="3200" dirty="0"/>
          </a:p>
          <a:p>
            <a:endParaRPr lang="en-AU" sz="3200" dirty="0"/>
          </a:p>
          <a:p>
            <a:pPr marL="0" indent="0">
              <a:buNone/>
            </a:pPr>
            <a:endParaRPr lang="en-AU" sz="3200" dirty="0"/>
          </a:p>
          <a:p>
            <a:pPr marL="0" indent="0">
              <a:buNone/>
            </a:pPr>
            <a:endParaRPr lang="en-AU" sz="3200" dirty="0"/>
          </a:p>
          <a:p>
            <a:pPr marL="0" indent="0">
              <a:buNone/>
            </a:pPr>
            <a:endParaRPr lang="en-AU" dirty="0"/>
          </a:p>
          <a:p>
            <a:pPr marL="0" indent="0">
              <a:buNone/>
            </a:pPr>
            <a:endParaRPr lang="en-AU" dirty="0"/>
          </a:p>
          <a:p>
            <a:pPr marL="0" indent="0">
              <a:buNone/>
            </a:pPr>
            <a:endParaRPr lang="en-AU" sz="3200" dirty="0"/>
          </a:p>
          <a:p>
            <a:pPr marL="0" indent="0">
              <a:buNone/>
            </a:pPr>
            <a:r>
              <a:rPr lang="en-AU" sz="3200" dirty="0"/>
              <a:t>1. What is your understanding of  Financial Elder Abuse?</a:t>
            </a:r>
          </a:p>
          <a:p>
            <a:r>
              <a:rPr lang="en-AU" sz="3200" dirty="0"/>
              <a:t>1 poor</a:t>
            </a:r>
          </a:p>
          <a:p>
            <a:r>
              <a:rPr lang="en-AU" sz="3200" dirty="0"/>
              <a:t>2 reasonable</a:t>
            </a:r>
          </a:p>
          <a:p>
            <a:r>
              <a:rPr lang="en-AU" sz="3200" dirty="0"/>
              <a:t>3 good</a:t>
            </a:r>
          </a:p>
          <a:p>
            <a:r>
              <a:rPr lang="en-AU" sz="3200" dirty="0"/>
              <a:t>4 very good</a:t>
            </a:r>
          </a:p>
          <a:p>
            <a:r>
              <a:rPr lang="en-AU" sz="3200" dirty="0"/>
              <a:t>5 excellent</a:t>
            </a:r>
          </a:p>
          <a:p>
            <a:pPr marL="0" indent="0">
              <a:buNone/>
            </a:pPr>
            <a:endParaRPr lang="en-AU" sz="3200" dirty="0"/>
          </a:p>
          <a:p>
            <a:pPr marL="0" indent="0">
              <a:buNone/>
            </a:pPr>
            <a:r>
              <a:rPr lang="en-AU" sz="3200" dirty="0"/>
              <a:t>2. In the last year, have you worked with clients who have experienced Financial Elder Abuse? </a:t>
            </a:r>
          </a:p>
          <a:p>
            <a:r>
              <a:rPr lang="en-AU" sz="3200" dirty="0"/>
              <a:t>Yes  or No </a:t>
            </a:r>
          </a:p>
          <a:p>
            <a:endParaRPr lang="en-AU" sz="3200" dirty="0"/>
          </a:p>
          <a:p>
            <a:endParaRPr lang="en-AU" sz="3200" dirty="0"/>
          </a:p>
          <a:p>
            <a:pPr marL="514350" indent="-514350">
              <a:buFont typeface="+mj-lt"/>
              <a:buAutoNum type="arabicPeriod"/>
            </a:pPr>
            <a:endParaRPr lang="en-AU" sz="3200" dirty="0"/>
          </a:p>
          <a:p>
            <a:pPr marL="514350" indent="-514350">
              <a:buFont typeface="+mj-lt"/>
              <a:buAutoNum type="arabicPeriod"/>
            </a:pPr>
            <a:endParaRPr lang="en-AU" sz="3200" dirty="0"/>
          </a:p>
          <a:p>
            <a:endParaRPr lang="en-AU" sz="3200" dirty="0"/>
          </a:p>
          <a:p>
            <a:pPr marL="0" indent="0">
              <a:buNone/>
            </a:pPr>
            <a:endParaRPr lang="en-AU" sz="3200" dirty="0"/>
          </a:p>
          <a:p>
            <a:endParaRPr lang="en-AU" sz="3200" dirty="0"/>
          </a:p>
        </p:txBody>
      </p:sp>
      <p:pic>
        <p:nvPicPr>
          <p:cNvPr id="4" name="Picture 3" descr="A picture containing drawing&#10;&#10;Description automatically generated">
            <a:extLst>
              <a:ext uri="{FF2B5EF4-FFF2-40B4-BE49-F238E27FC236}">
                <a16:creationId xmlns:a16="http://schemas.microsoft.com/office/drawing/2014/main" id="{C78B4FA9-444A-E7CB-056B-C5AC295E6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1050" y="6193833"/>
            <a:ext cx="955893" cy="598083"/>
          </a:xfrm>
          <a:prstGeom prst="rect">
            <a:avLst/>
          </a:prstGeom>
        </p:spPr>
      </p:pic>
    </p:spTree>
    <p:extLst>
      <p:ext uri="{BB962C8B-B14F-4D97-AF65-F5344CB8AC3E}">
        <p14:creationId xmlns:p14="http://schemas.microsoft.com/office/powerpoint/2010/main" val="233060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BBA19-8959-CDA1-F8F3-9374041F71FF}"/>
              </a:ext>
            </a:extLst>
          </p:cNvPr>
          <p:cNvSpPr>
            <a:spLocks noGrp="1"/>
          </p:cNvSpPr>
          <p:nvPr>
            <p:ph type="title"/>
          </p:nvPr>
        </p:nvSpPr>
        <p:spPr>
          <a:xfrm>
            <a:off x="838200" y="365125"/>
            <a:ext cx="10515600" cy="1325563"/>
          </a:xfrm>
        </p:spPr>
        <p:txBody>
          <a:bodyPr>
            <a:normAutofit/>
          </a:bodyPr>
          <a:lstStyle/>
          <a:p>
            <a:r>
              <a:rPr lang="en-AU" sz="5400" b="1"/>
              <a:t>Understanding financial elder abuse</a:t>
            </a:r>
          </a:p>
        </p:txBody>
      </p:sp>
      <p:sp>
        <p:nvSpPr>
          <p:cNvPr id="2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1FC3484C-999B-198F-DE49-120357605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7243" y="6141850"/>
            <a:ext cx="955893" cy="598083"/>
          </a:xfrm>
          <a:prstGeom prst="rect">
            <a:avLst/>
          </a:prstGeom>
        </p:spPr>
      </p:pic>
      <p:graphicFrame>
        <p:nvGraphicFramePr>
          <p:cNvPr id="20" name="Content Placeholder 2">
            <a:extLst>
              <a:ext uri="{FF2B5EF4-FFF2-40B4-BE49-F238E27FC236}">
                <a16:creationId xmlns:a16="http://schemas.microsoft.com/office/drawing/2014/main" id="{00A493A0-8709-7F7E-A992-CFE766001DDC}"/>
              </a:ext>
            </a:extLst>
          </p:cNvPr>
          <p:cNvGraphicFramePr>
            <a:graphicFrameLocks noGrp="1"/>
          </p:cNvGraphicFramePr>
          <p:nvPr>
            <p:ph idx="1"/>
            <p:extLst>
              <p:ext uri="{D42A27DB-BD31-4B8C-83A1-F6EECF244321}">
                <p14:modId xmlns:p14="http://schemas.microsoft.com/office/powerpoint/2010/main" val="85547076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90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B3F328-593B-3DB1-65D1-26C9112E5188}"/>
              </a:ext>
            </a:extLst>
          </p:cNvPr>
          <p:cNvSpPr>
            <a:spLocks noGrp="1"/>
          </p:cNvSpPr>
          <p:nvPr>
            <p:ph type="title"/>
          </p:nvPr>
        </p:nvSpPr>
        <p:spPr>
          <a:xfrm>
            <a:off x="686833" y="1153572"/>
            <a:ext cx="3401173" cy="4461163"/>
          </a:xfrm>
        </p:spPr>
        <p:txBody>
          <a:bodyPr>
            <a:normAutofit/>
          </a:bodyPr>
          <a:lstStyle/>
          <a:p>
            <a:r>
              <a:rPr lang="en-AU" sz="4100" b="1" dirty="0">
                <a:solidFill>
                  <a:srgbClr val="FFFFFF"/>
                </a:solidFill>
              </a:rPr>
              <a:t>Understanding Elder Abuse</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8F7600-F49F-08EF-3759-DB8CB498867B}"/>
              </a:ext>
            </a:extLst>
          </p:cNvPr>
          <p:cNvSpPr>
            <a:spLocks noGrp="1"/>
          </p:cNvSpPr>
          <p:nvPr>
            <p:ph idx="1"/>
          </p:nvPr>
        </p:nvSpPr>
        <p:spPr>
          <a:xfrm>
            <a:off x="4447308" y="591344"/>
            <a:ext cx="6906491" cy="5585619"/>
          </a:xfrm>
        </p:spPr>
        <p:txBody>
          <a:bodyPr anchor="ctr">
            <a:normAutofit/>
          </a:bodyPr>
          <a:lstStyle/>
          <a:p>
            <a:pPr marL="0" indent="0">
              <a:buNone/>
            </a:pPr>
            <a:r>
              <a:rPr lang="en-US" sz="3200" b="1" i="0" dirty="0">
                <a:solidFill>
                  <a:srgbClr val="0F0F0F"/>
                </a:solidFill>
                <a:effectLst/>
                <a:latin typeface="YouTube Sans"/>
              </a:rPr>
              <a:t>Elder abuse: Shift your perspective</a:t>
            </a:r>
          </a:p>
          <a:p>
            <a:pPr marL="0" indent="0">
              <a:buNone/>
            </a:pPr>
            <a:endParaRPr lang="en-AU" sz="3200" dirty="0"/>
          </a:p>
          <a:p>
            <a:pPr marL="0" indent="0">
              <a:buNone/>
            </a:pPr>
            <a:r>
              <a:rPr lang="en-AU" sz="3200" dirty="0"/>
              <a:t>Australian Human Rights Commission </a:t>
            </a:r>
          </a:p>
          <a:p>
            <a:pPr marL="0" indent="0">
              <a:buNone/>
            </a:pPr>
            <a:endParaRPr lang="en-AU" sz="3200" dirty="0"/>
          </a:p>
          <a:p>
            <a:pPr marL="0" indent="0">
              <a:buNone/>
            </a:pPr>
            <a:r>
              <a:rPr lang="en-AU" sz="3200" dirty="0">
                <a:hlinkClick r:id="rId3"/>
              </a:rPr>
              <a:t>YouTube link</a:t>
            </a:r>
            <a:r>
              <a:rPr lang="en-AU" sz="3200" dirty="0"/>
              <a:t>:</a:t>
            </a:r>
          </a:p>
          <a:p>
            <a:pPr marL="0" indent="0">
              <a:buNone/>
            </a:pPr>
            <a:endParaRPr lang="en-AU" sz="3200" dirty="0">
              <a:effectLst/>
              <a:latin typeface="Calibri" panose="020F0502020204030204" pitchFamily="34" charset="0"/>
              <a:ea typeface="Calibri" panose="020F050202020403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0E4E0D23-315B-1B02-27D0-00E2D0AD1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7243" y="6141850"/>
            <a:ext cx="955893" cy="598083"/>
          </a:xfrm>
          <a:prstGeom prst="rect">
            <a:avLst/>
          </a:prstGeom>
        </p:spPr>
      </p:pic>
    </p:spTree>
    <p:extLst>
      <p:ext uri="{BB962C8B-B14F-4D97-AF65-F5344CB8AC3E}">
        <p14:creationId xmlns:p14="http://schemas.microsoft.com/office/powerpoint/2010/main" val="350926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6492F-DA88-77BC-9140-2C2D75B5EA8F}"/>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b="1" dirty="0"/>
              <a:t>Understanding Elder Abuse </a:t>
            </a:r>
          </a:p>
        </p:txBody>
      </p:sp>
      <p:pic>
        <p:nvPicPr>
          <p:cNvPr id="4" name="Content Placeholder 3">
            <a:extLst>
              <a:ext uri="{FF2B5EF4-FFF2-40B4-BE49-F238E27FC236}">
                <a16:creationId xmlns:a16="http://schemas.microsoft.com/office/drawing/2014/main" id="{EC535665-DC31-3DA2-9548-65B991007172}"/>
              </a:ext>
            </a:extLst>
          </p:cNvPr>
          <p:cNvPicPr>
            <a:picLocks noGrp="1" noChangeAspect="1"/>
          </p:cNvPicPr>
          <p:nvPr>
            <p:ph idx="1"/>
          </p:nvPr>
        </p:nvPicPr>
        <p:blipFill rotWithShape="1">
          <a:blip r:embed="rId3"/>
          <a:srcRect l="34577" r="20092" b="-1"/>
          <a:stretch/>
        </p:blipFill>
        <p:spPr>
          <a:xfrm>
            <a:off x="0" y="10"/>
            <a:ext cx="5023285"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85623A-A92B-CA5D-677F-29EBDECA356E}"/>
              </a:ext>
            </a:extLst>
          </p:cNvPr>
          <p:cNvSpPr txBox="1"/>
          <p:nvPr/>
        </p:nvSpPr>
        <p:spPr>
          <a:xfrm>
            <a:off x="5672137" y="2692494"/>
            <a:ext cx="6084433" cy="3497994"/>
          </a:xfrm>
          <a:prstGeom prst="rect">
            <a:avLst/>
          </a:prstGeom>
        </p:spPr>
        <p:txBody>
          <a:bodyPr vert="horz" lIns="91440" tIns="45720" rIns="91440" bIns="45720" rtlCol="0">
            <a:normAutofit/>
          </a:bodyPr>
          <a:lstStyle/>
          <a:p>
            <a:pPr>
              <a:lnSpc>
                <a:spcPct val="90000"/>
              </a:lnSpc>
              <a:spcAft>
                <a:spcPts val="600"/>
              </a:spcAft>
            </a:pPr>
            <a:r>
              <a:rPr lang="en-US" sz="3200" dirty="0"/>
              <a:t>The Royal Commission into Family Violence, marked a significant turning point in Victoria. </a:t>
            </a:r>
          </a:p>
          <a:p>
            <a:pPr>
              <a:lnSpc>
                <a:spcPct val="90000"/>
              </a:lnSpc>
              <a:spcAft>
                <a:spcPts val="600"/>
              </a:spcAft>
            </a:pPr>
            <a:r>
              <a:rPr lang="en-US" sz="3200" dirty="0"/>
              <a:t>Elder abuse became widely recognised as a form of Family Violence.</a:t>
            </a:r>
          </a:p>
          <a:p>
            <a:pPr indent="-228600">
              <a:lnSpc>
                <a:spcPct val="90000"/>
              </a:lnSpc>
              <a:spcAft>
                <a:spcPts val="600"/>
              </a:spcAft>
              <a:buFont typeface="Arial" panose="020B0604020202020204" pitchFamily="34" charset="0"/>
              <a:buChar char="•"/>
            </a:pPr>
            <a:endParaRPr lang="en-US" sz="2200" dirty="0"/>
          </a:p>
        </p:txBody>
      </p:sp>
      <p:pic>
        <p:nvPicPr>
          <p:cNvPr id="5" name="Picture 4" descr="A picture containing drawing&#10;&#10;Description automatically generated">
            <a:extLst>
              <a:ext uri="{FF2B5EF4-FFF2-40B4-BE49-F238E27FC236}">
                <a16:creationId xmlns:a16="http://schemas.microsoft.com/office/drawing/2014/main" id="{7375ECF1-87F1-2D51-DFC6-F0AAF4775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153" y="6186765"/>
            <a:ext cx="955893" cy="598083"/>
          </a:xfrm>
          <a:prstGeom prst="rect">
            <a:avLst/>
          </a:prstGeom>
        </p:spPr>
      </p:pic>
    </p:spTree>
    <p:extLst>
      <p:ext uri="{BB962C8B-B14F-4D97-AF65-F5344CB8AC3E}">
        <p14:creationId xmlns:p14="http://schemas.microsoft.com/office/powerpoint/2010/main" val="294616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2FBAE-78EA-406A-A33A-17A32D72900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b="1" dirty="0"/>
              <a:t>Understanding Elder Abuse </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A9EB72-F732-0016-0A0D-3F214A135C24}"/>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3200" dirty="0"/>
              <a:t>Elder Abuse is any act that causes harm to the older person and is carried out by someone they know and trust</a:t>
            </a:r>
          </a:p>
          <a:p>
            <a:pPr indent="-228600">
              <a:lnSpc>
                <a:spcPct val="90000"/>
              </a:lnSpc>
              <a:spcAft>
                <a:spcPts val="600"/>
              </a:spcAft>
              <a:buFont typeface="Arial" panose="020B0604020202020204" pitchFamily="34" charset="0"/>
              <a:buChar char="•"/>
            </a:pPr>
            <a:endParaRPr lang="en-US" sz="2200" dirty="0"/>
          </a:p>
        </p:txBody>
      </p:sp>
      <p:pic>
        <p:nvPicPr>
          <p:cNvPr id="4" name="Content Placeholder 3">
            <a:extLst>
              <a:ext uri="{FF2B5EF4-FFF2-40B4-BE49-F238E27FC236}">
                <a16:creationId xmlns:a16="http://schemas.microsoft.com/office/drawing/2014/main" id="{D862BCE4-FB15-8E39-4BC8-533A2D1A2D18}"/>
              </a:ext>
            </a:extLst>
          </p:cNvPr>
          <p:cNvPicPr>
            <a:picLocks noGrp="1" noChangeAspect="1"/>
          </p:cNvPicPr>
          <p:nvPr>
            <p:ph idx="1"/>
          </p:nvPr>
        </p:nvPicPr>
        <p:blipFill rotWithShape="1">
          <a:blip r:embed="rId3"/>
          <a:srcRect l="332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A picture containing drawing&#10;&#10;Description automatically generated">
            <a:extLst>
              <a:ext uri="{FF2B5EF4-FFF2-40B4-BE49-F238E27FC236}">
                <a16:creationId xmlns:a16="http://schemas.microsoft.com/office/drawing/2014/main" id="{5C1B9FE7-C8CD-D901-B6C5-3FF005D57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 y="6237223"/>
            <a:ext cx="955893" cy="598083"/>
          </a:xfrm>
          <a:prstGeom prst="rect">
            <a:avLst/>
          </a:prstGeom>
        </p:spPr>
      </p:pic>
    </p:spTree>
    <p:extLst>
      <p:ext uri="{BB962C8B-B14F-4D97-AF65-F5344CB8AC3E}">
        <p14:creationId xmlns:p14="http://schemas.microsoft.com/office/powerpoint/2010/main" val="529098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1B582BF467BA4492C8AF808CFB2D2F" ma:contentTypeVersion="21" ma:contentTypeDescription="Create a new document." ma:contentTypeScope="" ma:versionID="90fcaa911f57049bf61d3c78af2ac008">
  <xsd:schema xmlns:xsd="http://www.w3.org/2001/XMLSchema" xmlns:xs="http://www.w3.org/2001/XMLSchema" xmlns:p="http://schemas.microsoft.com/office/2006/metadata/properties" xmlns:ns2="ec442c1b-2210-4192-aa63-7b6a7a88c8af" xmlns:ns3="f72d5e4b-0deb-4e86-9e2e-cbd72801868b" xmlns:ns4="http://schemas.microsoft.com/sharepoint/v4" targetNamespace="http://schemas.microsoft.com/office/2006/metadata/properties" ma:root="true" ma:fieldsID="0a972909638a8d84206ca27c7d95f6f7" ns2:_="" ns3:_="" ns4:_="">
    <xsd:import namespace="ec442c1b-2210-4192-aa63-7b6a7a88c8af"/>
    <xsd:import namespace="f72d5e4b-0deb-4e86-9e2e-cbd72801868b"/>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4:IconOverlay" minOccurs="0"/>
                <xsd:element ref="ns2:Info" minOccurs="0"/>
                <xsd:element ref="ns2:MediaLengthInSeconds" minOccurs="0"/>
                <xsd:element ref="ns2:lcf76f155ced4ddcb4097134ff3c332f" minOccurs="0"/>
                <xsd:element ref="ns3:TaxCatchAll" minOccurs="0"/>
                <xsd:element ref="ns3:TaxKeywordTaxHTFiel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42c1b-2210-4192-aa63-7b6a7a88c8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Info" ma:index="21" nillable="true" ma:displayName="Info" ma:list="{ec442c1b-2210-4192-aa63-7b6a7a88c8af}" ma:internalName="Info" ma:showField="Title">
      <xsd:simpleType>
        <xsd:restriction base="dms:Lookup"/>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611e900-ec7c-4b69-989f-f9d838c2f0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2d5e4b-0deb-4e86-9e2e-cbd72801868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750e93d-2066-434f-82b7-2070c9e6a76f}" ma:internalName="TaxCatchAll" ma:showField="CatchAllData" ma:web="f72d5e4b-0deb-4e86-9e2e-cbd72801868b">
      <xsd:complexType>
        <xsd:complexContent>
          <xsd:extension base="dms:MultiChoiceLookup">
            <xsd:sequence>
              <xsd:element name="Value" type="dms:Lookup" maxOccurs="unbounded" minOccurs="0" nillable="true"/>
            </xsd:sequence>
          </xsd:extension>
        </xsd:complexContent>
      </xsd:complexType>
    </xsd:element>
    <xsd:element name="TaxKeywordTaxHTField" ma:index="27" nillable="true" ma:taxonomy="true" ma:internalName="TaxKeywordTaxHTField" ma:taxonomyFieldName="TaxKeyword" ma:displayName="Enterprise Keywords" ma:fieldId="{23f27201-bee3-471e-b2e7-b64fd8b7ca38}" ma:taxonomyMulti="true" ma:sspId="7611e900-ec7c-4b69-989f-f9d838c2f028"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442c1b-2210-4192-aa63-7b6a7a88c8af">
      <Terms xmlns="http://schemas.microsoft.com/office/infopath/2007/PartnerControls"/>
    </lcf76f155ced4ddcb4097134ff3c332f>
    <TaxCatchAll xmlns="f72d5e4b-0deb-4e86-9e2e-cbd72801868b" xsi:nil="true"/>
    <IconOverlay xmlns="http://schemas.microsoft.com/sharepoint/v4" xsi:nil="true"/>
    <TaxKeywordTaxHTField xmlns="f72d5e4b-0deb-4e86-9e2e-cbd72801868b">
      <Terms xmlns="http://schemas.microsoft.com/office/infopath/2007/PartnerControls"/>
    </TaxKeywordTaxHTField>
    <Info xmlns="ec442c1b-2210-4192-aa63-7b6a7a88c8af" xsi:nil="true"/>
  </documentManagement>
</p:properties>
</file>

<file path=customXml/itemProps1.xml><?xml version="1.0" encoding="utf-8"?>
<ds:datastoreItem xmlns:ds="http://schemas.openxmlformats.org/officeDocument/2006/customXml" ds:itemID="{BD8B8FF6-A6AB-4E5D-A772-6752B5B6E754}"/>
</file>

<file path=customXml/itemProps2.xml><?xml version="1.0" encoding="utf-8"?>
<ds:datastoreItem xmlns:ds="http://schemas.openxmlformats.org/officeDocument/2006/customXml" ds:itemID="{59A94B3A-5FEC-4FAD-887D-A879E4A3702B}"/>
</file>

<file path=customXml/itemProps3.xml><?xml version="1.0" encoding="utf-8"?>
<ds:datastoreItem xmlns:ds="http://schemas.openxmlformats.org/officeDocument/2006/customXml" ds:itemID="{0E27EF3D-A1A6-46EF-89DD-572A01E299E3}"/>
</file>

<file path=docProps/app.xml><?xml version="1.0" encoding="utf-8"?>
<Properties xmlns="http://schemas.openxmlformats.org/officeDocument/2006/extended-properties" xmlns:vt="http://schemas.openxmlformats.org/officeDocument/2006/docPropsVTypes">
  <TotalTime>2436</TotalTime>
  <Words>3215</Words>
  <Application>Microsoft Office PowerPoint</Application>
  <PresentationFormat>Widescreen</PresentationFormat>
  <Paragraphs>329</Paragraphs>
  <Slides>29</Slides>
  <Notes>26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3" baseType="lpstr">
      <vt:lpstr>AcuminVariableConcept</vt:lpstr>
      <vt:lpstr>Arial</vt:lpstr>
      <vt:lpstr>Arial Narrow</vt:lpstr>
      <vt:lpstr>Calibri</vt:lpstr>
      <vt:lpstr>Calibri Light</vt:lpstr>
      <vt:lpstr>Franklin Gothic Medium</vt:lpstr>
      <vt:lpstr>gotham_book</vt:lpstr>
      <vt:lpstr>Libre Baskerville</vt:lpstr>
      <vt:lpstr>Open Sans</vt:lpstr>
      <vt:lpstr>Symbol</vt:lpstr>
      <vt:lpstr>VIC</vt:lpstr>
      <vt:lpstr>YouTube Sans</vt:lpstr>
      <vt:lpstr>Office Theme</vt:lpstr>
      <vt:lpstr>Acrobat Document</vt:lpstr>
      <vt:lpstr>Disclaimer </vt:lpstr>
      <vt:lpstr>Acknowledgement of Traditional Owners</vt:lpstr>
      <vt:lpstr>Trigger Warning </vt:lpstr>
      <vt:lpstr>Understanding financial elder abuse  </vt:lpstr>
      <vt:lpstr>Poll questions</vt:lpstr>
      <vt:lpstr>Understanding financial elder abuse</vt:lpstr>
      <vt:lpstr>Understanding Elder Abuse</vt:lpstr>
      <vt:lpstr>Understanding Elder Abuse </vt:lpstr>
      <vt:lpstr>Understanding Elder Abuse </vt:lpstr>
      <vt:lpstr>Understanding Elder Abuse </vt:lpstr>
      <vt:lpstr>Understanding  Elder Abuse</vt:lpstr>
      <vt:lpstr>         Understanding Elder Abuse</vt:lpstr>
      <vt:lpstr>Elder abuse -  who does it?</vt:lpstr>
      <vt:lpstr>Understanding Elder Abuse </vt:lpstr>
      <vt:lpstr>Understanding Elder Abuse    </vt:lpstr>
      <vt:lpstr>Financial  Elder Abuse</vt:lpstr>
      <vt:lpstr>Understanding  Financial Elder Abuse </vt:lpstr>
      <vt:lpstr>Understanding Elder Abuse </vt:lpstr>
      <vt:lpstr>Questions  &amp; Comments </vt:lpstr>
      <vt:lpstr>PowerPoint Presentation</vt:lpstr>
      <vt:lpstr>PowerPoint Presentation</vt:lpstr>
      <vt:lpstr>Questions  &amp; Comments </vt:lpstr>
      <vt:lpstr>PowerPoint Presentation</vt:lpstr>
      <vt:lpstr>PowerPoint Presentation</vt:lpstr>
      <vt:lpstr>PowerPoint Presentation</vt:lpstr>
      <vt:lpstr>Resources</vt:lpstr>
      <vt:lpstr>EAAA &amp;  COMPASS</vt:lpstr>
      <vt:lpstr>Evaluation Poll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Elder Abuse </dc:title>
  <dc:creator>Lyn Dundon</dc:creator>
  <cp:lastModifiedBy>Lyn Dundon</cp:lastModifiedBy>
  <cp:revision>8</cp:revision>
  <dcterms:created xsi:type="dcterms:W3CDTF">2023-11-03T02:45:23Z</dcterms:created>
  <dcterms:modified xsi:type="dcterms:W3CDTF">2023-12-13T01:41:45Z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0x010100E31B582BF467BA4492C8AF808CFB2D2F</vt:lpwstr>
  </property>
</Properties>
</file>